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18" r:id="rId3"/>
  </p:sldMasterIdLst>
  <p:notesMasterIdLst>
    <p:notesMasterId r:id="rId24"/>
  </p:notesMasterIdLst>
  <p:sldIdLst>
    <p:sldId id="298" r:id="rId4"/>
    <p:sldId id="329" r:id="rId5"/>
    <p:sldId id="330" r:id="rId6"/>
    <p:sldId id="337" r:id="rId7"/>
    <p:sldId id="347" r:id="rId8"/>
    <p:sldId id="331" r:id="rId9"/>
    <p:sldId id="334" r:id="rId10"/>
    <p:sldId id="332" r:id="rId11"/>
    <p:sldId id="333" r:id="rId12"/>
    <p:sldId id="336" r:id="rId13"/>
    <p:sldId id="340" r:id="rId14"/>
    <p:sldId id="339" r:id="rId15"/>
    <p:sldId id="335" r:id="rId16"/>
    <p:sldId id="342" r:id="rId17"/>
    <p:sldId id="346" r:id="rId18"/>
    <p:sldId id="338" r:id="rId19"/>
    <p:sldId id="341" r:id="rId20"/>
    <p:sldId id="344" r:id="rId21"/>
    <p:sldId id="345" r:id="rId22"/>
    <p:sldId id="283"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216D3-FE0A-4C35-B4B1-DBFB89756024}" v="1" dt="2020-11-07T04:56:31.361"/>
    <p1510:client id="{6023478D-BDBB-4449-A819-9E03DD0957CF}" v="4067" dt="2020-10-29T19:42:00.38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6" d="100"/>
          <a:sy n="86" d="100"/>
        </p:scale>
        <p:origin x="56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bia Koc" userId="e257d29cafbd29ec" providerId="Windows Live" clId="Web-{6023478D-BDBB-4449-A819-9E03DD0957CF}"/>
    <pc:docChg chg="addSld delSld modSld">
      <pc:chgData name="Rabia Koc" userId="e257d29cafbd29ec" providerId="Windows Live" clId="Web-{6023478D-BDBB-4449-A819-9E03DD0957CF}" dt="2020-10-29T19:42:00.389" v="4078" actId="1076"/>
      <pc:docMkLst>
        <pc:docMk/>
      </pc:docMkLst>
      <pc:sldChg chg="addSp modSp">
        <pc:chgData name="Rabia Koc" userId="e257d29cafbd29ec" providerId="Windows Live" clId="Web-{6023478D-BDBB-4449-A819-9E03DD0957CF}" dt="2020-10-29T19:30:46.261" v="3651" actId="20577"/>
        <pc:sldMkLst>
          <pc:docMk/>
          <pc:sldMk cId="1926729579" sldId="298"/>
        </pc:sldMkLst>
        <pc:spChg chg="add mod">
          <ac:chgData name="Rabia Koc" userId="e257d29cafbd29ec" providerId="Windows Live" clId="Web-{6023478D-BDBB-4449-A819-9E03DD0957CF}" dt="2020-10-29T19:30:46.261" v="3651" actId="20577"/>
          <ac:spMkLst>
            <pc:docMk/>
            <pc:sldMk cId="1926729579" sldId="298"/>
            <ac:spMk id="3" creationId="{EC73955F-7CD2-413B-82AC-203BC8FA9FB1}"/>
          </ac:spMkLst>
        </pc:spChg>
        <pc:picChg chg="mod">
          <ac:chgData name="Rabia Koc" userId="e257d29cafbd29ec" providerId="Windows Live" clId="Web-{6023478D-BDBB-4449-A819-9E03DD0957CF}" dt="2020-10-29T16:02:39.714" v="16" actId="1076"/>
          <ac:picMkLst>
            <pc:docMk/>
            <pc:sldMk cId="1926729579" sldId="298"/>
            <ac:picMk id="4" creationId="{00000000-0000-0000-0000-000000000000}"/>
          </ac:picMkLst>
        </pc:picChg>
      </pc:sldChg>
      <pc:sldChg chg="addSp delSp modSp">
        <pc:chgData name="Rabia Koc" userId="e257d29cafbd29ec" providerId="Windows Live" clId="Web-{6023478D-BDBB-4449-A819-9E03DD0957CF}" dt="2020-10-29T19:31:15.777" v="3658" actId="20577"/>
        <pc:sldMkLst>
          <pc:docMk/>
          <pc:sldMk cId="863306451" sldId="329"/>
        </pc:sldMkLst>
        <pc:spChg chg="mod">
          <ac:chgData name="Rabia Koc" userId="e257d29cafbd29ec" providerId="Windows Live" clId="Web-{6023478D-BDBB-4449-A819-9E03DD0957CF}" dt="2020-10-29T19:31:15.777" v="3658" actId="20577"/>
          <ac:spMkLst>
            <pc:docMk/>
            <pc:sldMk cId="863306451" sldId="329"/>
            <ac:spMk id="2" creationId="{00000000-0000-0000-0000-000000000000}"/>
          </ac:spMkLst>
        </pc:spChg>
        <pc:spChg chg="del">
          <ac:chgData name="Rabia Koc" userId="e257d29cafbd29ec" providerId="Windows Live" clId="Web-{6023478D-BDBB-4449-A819-9E03DD0957CF}" dt="2020-10-29T16:03:46.528" v="25"/>
          <ac:spMkLst>
            <pc:docMk/>
            <pc:sldMk cId="863306451" sldId="329"/>
            <ac:spMk id="4" creationId="{00000000-0000-0000-0000-000000000000}"/>
          </ac:spMkLst>
        </pc:spChg>
        <pc:picChg chg="add del mod">
          <ac:chgData name="Rabia Koc" userId="e257d29cafbd29ec" providerId="Windows Live" clId="Web-{6023478D-BDBB-4449-A819-9E03DD0957CF}" dt="2020-10-29T16:17:14.666" v="266"/>
          <ac:picMkLst>
            <pc:docMk/>
            <pc:sldMk cId="863306451" sldId="329"/>
            <ac:picMk id="3" creationId="{7274C1B5-7FC2-4B62-B63F-B77D8E2DFABE}"/>
          </ac:picMkLst>
        </pc:picChg>
        <pc:picChg chg="add del mod">
          <ac:chgData name="Rabia Koc" userId="e257d29cafbd29ec" providerId="Windows Live" clId="Web-{6023478D-BDBB-4449-A819-9E03DD0957CF}" dt="2020-10-29T16:49:49.088" v="946"/>
          <ac:picMkLst>
            <pc:docMk/>
            <pc:sldMk cId="863306451" sldId="329"/>
            <ac:picMk id="5" creationId="{4507B88E-5F86-47EB-A1F3-42393C36FBDE}"/>
          </ac:picMkLst>
        </pc:picChg>
        <pc:picChg chg="add del mod">
          <ac:chgData name="Rabia Koc" userId="e257d29cafbd29ec" providerId="Windows Live" clId="Web-{6023478D-BDBB-4449-A819-9E03DD0957CF}" dt="2020-10-29T16:55:34.281" v="969"/>
          <ac:picMkLst>
            <pc:docMk/>
            <pc:sldMk cId="863306451" sldId="329"/>
            <ac:picMk id="6" creationId="{F73C3ECF-D42B-40E7-95AF-BE4F223422A0}"/>
          </ac:picMkLst>
        </pc:picChg>
        <pc:picChg chg="add del mod">
          <ac:chgData name="Rabia Koc" userId="e257d29cafbd29ec" providerId="Windows Live" clId="Web-{6023478D-BDBB-4449-A819-9E03DD0957CF}" dt="2020-10-29T17:16:07.411" v="1608"/>
          <ac:picMkLst>
            <pc:docMk/>
            <pc:sldMk cId="863306451" sldId="329"/>
            <ac:picMk id="7" creationId="{844B301B-BE90-4199-B5AD-5FAA2919F97A}"/>
          </ac:picMkLst>
        </pc:picChg>
        <pc:picChg chg="add del mod">
          <ac:chgData name="Rabia Koc" userId="e257d29cafbd29ec" providerId="Windows Live" clId="Web-{6023478D-BDBB-4449-A819-9E03DD0957CF}" dt="2020-10-29T17:28:35.798" v="1634"/>
          <ac:picMkLst>
            <pc:docMk/>
            <pc:sldMk cId="863306451" sldId="329"/>
            <ac:picMk id="8" creationId="{005B7CC3-8411-4065-8938-DA3D1353AAC3}"/>
          </ac:picMkLst>
        </pc:picChg>
        <pc:picChg chg="add del mod">
          <ac:chgData name="Rabia Koc" userId="e257d29cafbd29ec" providerId="Windows Live" clId="Web-{6023478D-BDBB-4449-A819-9E03DD0957CF}" dt="2020-10-29T18:04:52.131" v="2519"/>
          <ac:picMkLst>
            <pc:docMk/>
            <pc:sldMk cId="863306451" sldId="329"/>
            <ac:picMk id="9" creationId="{80B77685-7B2F-4A8A-9A9B-DDFDE51DDBCF}"/>
          </ac:picMkLst>
        </pc:picChg>
      </pc:sldChg>
      <pc:sldChg chg="addSp delSp modSp">
        <pc:chgData name="Rabia Koc" userId="e257d29cafbd29ec" providerId="Windows Live" clId="Web-{6023478D-BDBB-4449-A819-9E03DD0957CF}" dt="2020-10-29T19:34:45.033" v="3933" actId="20577"/>
        <pc:sldMkLst>
          <pc:docMk/>
          <pc:sldMk cId="411513037" sldId="330"/>
        </pc:sldMkLst>
        <pc:spChg chg="mod">
          <ac:chgData name="Rabia Koc" userId="e257d29cafbd29ec" providerId="Windows Live" clId="Web-{6023478D-BDBB-4449-A819-9E03DD0957CF}" dt="2020-10-29T16:04:19.638" v="32" actId="20577"/>
          <ac:spMkLst>
            <pc:docMk/>
            <pc:sldMk cId="411513037" sldId="330"/>
            <ac:spMk id="2" creationId="{00000000-0000-0000-0000-000000000000}"/>
          </ac:spMkLst>
        </pc:spChg>
        <pc:spChg chg="mod">
          <ac:chgData name="Rabia Koc" userId="e257d29cafbd29ec" providerId="Windows Live" clId="Web-{6023478D-BDBB-4449-A819-9E03DD0957CF}" dt="2020-10-29T19:34:45.033" v="3933" actId="20577"/>
          <ac:spMkLst>
            <pc:docMk/>
            <pc:sldMk cId="411513037" sldId="330"/>
            <ac:spMk id="4" creationId="{00000000-0000-0000-0000-000000000000}"/>
          </ac:spMkLst>
        </pc:spChg>
        <pc:graphicFrameChg chg="add del mod modGraphic">
          <ac:chgData name="Rabia Koc" userId="e257d29cafbd29ec" providerId="Windows Live" clId="Web-{6023478D-BDBB-4449-A819-9E03DD0957CF}" dt="2020-10-29T16:22:55" v="632"/>
          <ac:graphicFrameMkLst>
            <pc:docMk/>
            <pc:sldMk cId="411513037" sldId="330"/>
            <ac:graphicFrameMk id="6" creationId="{9EC19F40-DC02-47D3-AB3E-71CEA4220D55}"/>
          </ac:graphicFrameMkLst>
        </pc:graphicFrameChg>
        <pc:picChg chg="add del mod">
          <ac:chgData name="Rabia Koc" userId="e257d29cafbd29ec" providerId="Windows Live" clId="Web-{6023478D-BDBB-4449-A819-9E03DD0957CF}" dt="2020-10-29T16:17:57.979" v="277"/>
          <ac:picMkLst>
            <pc:docMk/>
            <pc:sldMk cId="411513037" sldId="330"/>
            <ac:picMk id="3" creationId="{F6255B0C-4CAC-4010-970F-00E5B75029AD}"/>
          </ac:picMkLst>
        </pc:picChg>
      </pc:sldChg>
      <pc:sldChg chg="modSp">
        <pc:chgData name="Rabia Koc" userId="e257d29cafbd29ec" providerId="Windows Live" clId="Web-{6023478D-BDBB-4449-A819-9E03DD0957CF}" dt="2020-10-29T19:35:38.285" v="4006" actId="20577"/>
        <pc:sldMkLst>
          <pc:docMk/>
          <pc:sldMk cId="3600247293" sldId="331"/>
        </pc:sldMkLst>
        <pc:spChg chg="mod">
          <ac:chgData name="Rabia Koc" userId="e257d29cafbd29ec" providerId="Windows Live" clId="Web-{6023478D-BDBB-4449-A819-9E03DD0957CF}" dt="2020-10-29T16:05:38.326" v="101" actId="20577"/>
          <ac:spMkLst>
            <pc:docMk/>
            <pc:sldMk cId="3600247293" sldId="331"/>
            <ac:spMk id="2" creationId="{00000000-0000-0000-0000-000000000000}"/>
          </ac:spMkLst>
        </pc:spChg>
        <pc:spChg chg="mod">
          <ac:chgData name="Rabia Koc" userId="e257d29cafbd29ec" providerId="Windows Live" clId="Web-{6023478D-BDBB-4449-A819-9E03DD0957CF}" dt="2020-10-29T19:35:38.285" v="4006" actId="20577"/>
          <ac:spMkLst>
            <pc:docMk/>
            <pc:sldMk cId="3600247293" sldId="331"/>
            <ac:spMk id="4" creationId="{00000000-0000-0000-0000-000000000000}"/>
          </ac:spMkLst>
        </pc:spChg>
      </pc:sldChg>
      <pc:sldChg chg="addSp delSp modSp">
        <pc:chgData name="Rabia Koc" userId="e257d29cafbd29ec" providerId="Windows Live" clId="Web-{6023478D-BDBB-4449-A819-9E03DD0957CF}" dt="2020-10-29T19:35:52.097" v="4009" actId="20577"/>
        <pc:sldMkLst>
          <pc:docMk/>
          <pc:sldMk cId="2209781194" sldId="332"/>
        </pc:sldMkLst>
        <pc:spChg chg="mod">
          <ac:chgData name="Rabia Koc" userId="e257d29cafbd29ec" providerId="Windows Live" clId="Web-{6023478D-BDBB-4449-A819-9E03DD0957CF}" dt="2020-10-29T16:06:21.327" v="114" actId="20577"/>
          <ac:spMkLst>
            <pc:docMk/>
            <pc:sldMk cId="2209781194" sldId="332"/>
            <ac:spMk id="2" creationId="{00000000-0000-0000-0000-000000000000}"/>
          </ac:spMkLst>
        </pc:spChg>
        <pc:spChg chg="add del mod">
          <ac:chgData name="Rabia Koc" userId="e257d29cafbd29ec" providerId="Windows Live" clId="Web-{6023478D-BDBB-4449-A819-9E03DD0957CF}" dt="2020-10-29T18:32:36.130" v="2689"/>
          <ac:spMkLst>
            <pc:docMk/>
            <pc:sldMk cId="2209781194" sldId="332"/>
            <ac:spMk id="3" creationId="{5CCCC7C0-B5EB-4B1F-9FDF-C739C3FA02A0}"/>
          </ac:spMkLst>
        </pc:spChg>
        <pc:spChg chg="mod">
          <ac:chgData name="Rabia Koc" userId="e257d29cafbd29ec" providerId="Windows Live" clId="Web-{6023478D-BDBB-4449-A819-9E03DD0957CF}" dt="2020-10-29T19:35:52.097" v="4009" actId="20577"/>
          <ac:spMkLst>
            <pc:docMk/>
            <pc:sldMk cId="2209781194" sldId="332"/>
            <ac:spMk id="4" creationId="{00000000-0000-0000-0000-000000000000}"/>
          </ac:spMkLst>
        </pc:spChg>
      </pc:sldChg>
      <pc:sldChg chg="modSp">
        <pc:chgData name="Rabia Koc" userId="e257d29cafbd29ec" providerId="Windows Live" clId="Web-{6023478D-BDBB-4449-A819-9E03DD0957CF}" dt="2020-10-29T19:36:21.536" v="4014" actId="20577"/>
        <pc:sldMkLst>
          <pc:docMk/>
          <pc:sldMk cId="3213002370" sldId="333"/>
        </pc:sldMkLst>
        <pc:spChg chg="mod">
          <ac:chgData name="Rabia Koc" userId="e257d29cafbd29ec" providerId="Windows Live" clId="Web-{6023478D-BDBB-4449-A819-9E03DD0957CF}" dt="2020-10-29T16:06:44.421" v="126" actId="20577"/>
          <ac:spMkLst>
            <pc:docMk/>
            <pc:sldMk cId="3213002370" sldId="333"/>
            <ac:spMk id="2" creationId="{00000000-0000-0000-0000-000000000000}"/>
          </ac:spMkLst>
        </pc:spChg>
        <pc:spChg chg="mod">
          <ac:chgData name="Rabia Koc" userId="e257d29cafbd29ec" providerId="Windows Live" clId="Web-{6023478D-BDBB-4449-A819-9E03DD0957CF}" dt="2020-10-29T19:36:21.536" v="4014" actId="20577"/>
          <ac:spMkLst>
            <pc:docMk/>
            <pc:sldMk cId="3213002370" sldId="333"/>
            <ac:spMk id="4" creationId="{00000000-0000-0000-0000-000000000000}"/>
          </ac:spMkLst>
        </pc:spChg>
      </pc:sldChg>
      <pc:sldChg chg="modSp">
        <pc:chgData name="Rabia Koc" userId="e257d29cafbd29ec" providerId="Windows Live" clId="Web-{6023478D-BDBB-4449-A819-9E03DD0957CF}" dt="2020-10-29T19:36:38.396" v="4021" actId="20577"/>
        <pc:sldMkLst>
          <pc:docMk/>
          <pc:sldMk cId="893007247" sldId="334"/>
        </pc:sldMkLst>
        <pc:spChg chg="mod">
          <ac:chgData name="Rabia Koc" userId="e257d29cafbd29ec" providerId="Windows Live" clId="Web-{6023478D-BDBB-4449-A819-9E03DD0957CF}" dt="2020-10-29T16:07:37.969" v="157" actId="20577"/>
          <ac:spMkLst>
            <pc:docMk/>
            <pc:sldMk cId="893007247" sldId="334"/>
            <ac:spMk id="2" creationId="{00000000-0000-0000-0000-000000000000}"/>
          </ac:spMkLst>
        </pc:spChg>
        <pc:spChg chg="mod">
          <ac:chgData name="Rabia Koc" userId="e257d29cafbd29ec" providerId="Windows Live" clId="Web-{6023478D-BDBB-4449-A819-9E03DD0957CF}" dt="2020-10-29T19:36:38.396" v="4021" actId="20577"/>
          <ac:spMkLst>
            <pc:docMk/>
            <pc:sldMk cId="893007247" sldId="334"/>
            <ac:spMk id="4" creationId="{00000000-0000-0000-0000-000000000000}"/>
          </ac:spMkLst>
        </pc:spChg>
      </pc:sldChg>
      <pc:sldChg chg="modSp">
        <pc:chgData name="Rabia Koc" userId="e257d29cafbd29ec" providerId="Windows Live" clId="Web-{6023478D-BDBB-4449-A819-9E03DD0957CF}" dt="2020-10-29T19:36:53.537" v="4026" actId="20577"/>
        <pc:sldMkLst>
          <pc:docMk/>
          <pc:sldMk cId="2992803823" sldId="335"/>
        </pc:sldMkLst>
        <pc:spChg chg="mod">
          <ac:chgData name="Rabia Koc" userId="e257d29cafbd29ec" providerId="Windows Live" clId="Web-{6023478D-BDBB-4449-A819-9E03DD0957CF}" dt="2020-10-29T16:08:03.110" v="167" actId="20577"/>
          <ac:spMkLst>
            <pc:docMk/>
            <pc:sldMk cId="2992803823" sldId="335"/>
            <ac:spMk id="2" creationId="{00000000-0000-0000-0000-000000000000}"/>
          </ac:spMkLst>
        </pc:spChg>
        <pc:spChg chg="mod">
          <ac:chgData name="Rabia Koc" userId="e257d29cafbd29ec" providerId="Windows Live" clId="Web-{6023478D-BDBB-4449-A819-9E03DD0957CF}" dt="2020-10-29T19:36:53.537" v="4026" actId="20577"/>
          <ac:spMkLst>
            <pc:docMk/>
            <pc:sldMk cId="2992803823" sldId="335"/>
            <ac:spMk id="4" creationId="{00000000-0000-0000-0000-000000000000}"/>
          </ac:spMkLst>
        </pc:spChg>
      </pc:sldChg>
      <pc:sldChg chg="modSp">
        <pc:chgData name="Rabia Koc" userId="e257d29cafbd29ec" providerId="Windows Live" clId="Web-{6023478D-BDBB-4449-A819-9E03DD0957CF}" dt="2020-10-29T19:37:01.756" v="4029" actId="20577"/>
        <pc:sldMkLst>
          <pc:docMk/>
          <pc:sldMk cId="2822518633" sldId="336"/>
        </pc:sldMkLst>
        <pc:spChg chg="mod">
          <ac:chgData name="Rabia Koc" userId="e257d29cafbd29ec" providerId="Windows Live" clId="Web-{6023478D-BDBB-4449-A819-9E03DD0957CF}" dt="2020-10-29T16:08:19.095" v="172" actId="20577"/>
          <ac:spMkLst>
            <pc:docMk/>
            <pc:sldMk cId="2822518633" sldId="336"/>
            <ac:spMk id="2" creationId="{00000000-0000-0000-0000-000000000000}"/>
          </ac:spMkLst>
        </pc:spChg>
        <pc:spChg chg="mod">
          <ac:chgData name="Rabia Koc" userId="e257d29cafbd29ec" providerId="Windows Live" clId="Web-{6023478D-BDBB-4449-A819-9E03DD0957CF}" dt="2020-10-29T19:37:01.756" v="4029" actId="20577"/>
          <ac:spMkLst>
            <pc:docMk/>
            <pc:sldMk cId="2822518633" sldId="336"/>
            <ac:spMk id="4" creationId="{00000000-0000-0000-0000-000000000000}"/>
          </ac:spMkLst>
        </pc:spChg>
      </pc:sldChg>
      <pc:sldChg chg="modSp">
        <pc:chgData name="Rabia Koc" userId="e257d29cafbd29ec" providerId="Windows Live" clId="Web-{6023478D-BDBB-4449-A819-9E03DD0957CF}" dt="2020-10-29T19:37:10.365" v="4032" actId="20577"/>
        <pc:sldMkLst>
          <pc:docMk/>
          <pc:sldMk cId="4056080118" sldId="337"/>
        </pc:sldMkLst>
        <pc:spChg chg="mod">
          <ac:chgData name="Rabia Koc" userId="e257d29cafbd29ec" providerId="Windows Live" clId="Web-{6023478D-BDBB-4449-A819-9E03DD0957CF}" dt="2020-10-29T16:08:40.970" v="180" actId="20577"/>
          <ac:spMkLst>
            <pc:docMk/>
            <pc:sldMk cId="4056080118" sldId="337"/>
            <ac:spMk id="2" creationId="{00000000-0000-0000-0000-000000000000}"/>
          </ac:spMkLst>
        </pc:spChg>
        <pc:spChg chg="mod">
          <ac:chgData name="Rabia Koc" userId="e257d29cafbd29ec" providerId="Windows Live" clId="Web-{6023478D-BDBB-4449-A819-9E03DD0957CF}" dt="2020-10-29T19:37:10.365" v="4032" actId="20577"/>
          <ac:spMkLst>
            <pc:docMk/>
            <pc:sldMk cId="4056080118" sldId="337"/>
            <ac:spMk id="4" creationId="{00000000-0000-0000-0000-000000000000}"/>
          </ac:spMkLst>
        </pc:spChg>
      </pc:sldChg>
      <pc:sldChg chg="modSp">
        <pc:chgData name="Rabia Koc" userId="e257d29cafbd29ec" providerId="Windows Live" clId="Web-{6023478D-BDBB-4449-A819-9E03DD0957CF}" dt="2020-10-29T19:37:24.413" v="4039" actId="20577"/>
        <pc:sldMkLst>
          <pc:docMk/>
          <pc:sldMk cId="932183388" sldId="338"/>
        </pc:sldMkLst>
        <pc:spChg chg="mod">
          <ac:chgData name="Rabia Koc" userId="e257d29cafbd29ec" providerId="Windows Live" clId="Web-{6023478D-BDBB-4449-A819-9E03DD0957CF}" dt="2020-10-29T16:08:53.158" v="189" actId="20577"/>
          <ac:spMkLst>
            <pc:docMk/>
            <pc:sldMk cId="932183388" sldId="338"/>
            <ac:spMk id="2" creationId="{00000000-0000-0000-0000-000000000000}"/>
          </ac:spMkLst>
        </pc:spChg>
        <pc:spChg chg="mod">
          <ac:chgData name="Rabia Koc" userId="e257d29cafbd29ec" providerId="Windows Live" clId="Web-{6023478D-BDBB-4449-A819-9E03DD0957CF}" dt="2020-10-29T19:37:24.413" v="4039" actId="20577"/>
          <ac:spMkLst>
            <pc:docMk/>
            <pc:sldMk cId="932183388" sldId="338"/>
            <ac:spMk id="4" creationId="{00000000-0000-0000-0000-000000000000}"/>
          </ac:spMkLst>
        </pc:spChg>
      </pc:sldChg>
      <pc:sldChg chg="modSp">
        <pc:chgData name="Rabia Koc" userId="e257d29cafbd29ec" providerId="Windows Live" clId="Web-{6023478D-BDBB-4449-A819-9E03DD0957CF}" dt="2020-10-29T19:37:31.928" v="4047" actId="20577"/>
        <pc:sldMkLst>
          <pc:docMk/>
          <pc:sldMk cId="2475002029" sldId="339"/>
        </pc:sldMkLst>
        <pc:spChg chg="mod">
          <ac:chgData name="Rabia Koc" userId="e257d29cafbd29ec" providerId="Windows Live" clId="Web-{6023478D-BDBB-4449-A819-9E03DD0957CF}" dt="2020-10-29T16:09:28.721" v="206" actId="20577"/>
          <ac:spMkLst>
            <pc:docMk/>
            <pc:sldMk cId="2475002029" sldId="339"/>
            <ac:spMk id="2" creationId="{00000000-0000-0000-0000-000000000000}"/>
          </ac:spMkLst>
        </pc:spChg>
        <pc:spChg chg="mod">
          <ac:chgData name="Rabia Koc" userId="e257d29cafbd29ec" providerId="Windows Live" clId="Web-{6023478D-BDBB-4449-A819-9E03DD0957CF}" dt="2020-10-29T19:37:31.928" v="4047" actId="20577"/>
          <ac:spMkLst>
            <pc:docMk/>
            <pc:sldMk cId="2475002029" sldId="339"/>
            <ac:spMk id="4" creationId="{00000000-0000-0000-0000-000000000000}"/>
          </ac:spMkLst>
        </pc:spChg>
      </pc:sldChg>
      <pc:sldChg chg="modSp">
        <pc:chgData name="Rabia Koc" userId="e257d29cafbd29ec" providerId="Windows Live" clId="Web-{6023478D-BDBB-4449-A819-9E03DD0957CF}" dt="2020-10-29T19:37:50.570" v="4056" actId="20577"/>
        <pc:sldMkLst>
          <pc:docMk/>
          <pc:sldMk cId="378657336" sldId="340"/>
        </pc:sldMkLst>
        <pc:spChg chg="mod">
          <ac:chgData name="Rabia Koc" userId="e257d29cafbd29ec" providerId="Windows Live" clId="Web-{6023478D-BDBB-4449-A819-9E03DD0957CF}" dt="2020-10-29T16:09:44.190" v="212" actId="20577"/>
          <ac:spMkLst>
            <pc:docMk/>
            <pc:sldMk cId="378657336" sldId="340"/>
            <ac:spMk id="2" creationId="{00000000-0000-0000-0000-000000000000}"/>
          </ac:spMkLst>
        </pc:spChg>
        <pc:spChg chg="mod">
          <ac:chgData name="Rabia Koc" userId="e257d29cafbd29ec" providerId="Windows Live" clId="Web-{6023478D-BDBB-4449-A819-9E03DD0957CF}" dt="2020-10-29T19:37:50.570" v="4056" actId="20577"/>
          <ac:spMkLst>
            <pc:docMk/>
            <pc:sldMk cId="378657336" sldId="340"/>
            <ac:spMk id="4" creationId="{00000000-0000-0000-0000-000000000000}"/>
          </ac:spMkLst>
        </pc:spChg>
      </pc:sldChg>
      <pc:sldChg chg="modSp">
        <pc:chgData name="Rabia Koc" userId="e257d29cafbd29ec" providerId="Windows Live" clId="Web-{6023478D-BDBB-4449-A819-9E03DD0957CF}" dt="2020-10-29T18:36:16.292" v="2760" actId="20577"/>
        <pc:sldMkLst>
          <pc:docMk/>
          <pc:sldMk cId="2934124725" sldId="341"/>
        </pc:sldMkLst>
        <pc:spChg chg="mod">
          <ac:chgData name="Rabia Koc" userId="e257d29cafbd29ec" providerId="Windows Live" clId="Web-{6023478D-BDBB-4449-A819-9E03DD0957CF}" dt="2020-10-29T16:10:04.081" v="220" actId="20577"/>
          <ac:spMkLst>
            <pc:docMk/>
            <pc:sldMk cId="2934124725" sldId="341"/>
            <ac:spMk id="2" creationId="{00000000-0000-0000-0000-000000000000}"/>
          </ac:spMkLst>
        </pc:spChg>
        <pc:spChg chg="mod">
          <ac:chgData name="Rabia Koc" userId="e257d29cafbd29ec" providerId="Windows Live" clId="Web-{6023478D-BDBB-4449-A819-9E03DD0957CF}" dt="2020-10-29T18:36:16.292" v="2760" actId="20577"/>
          <ac:spMkLst>
            <pc:docMk/>
            <pc:sldMk cId="2934124725" sldId="341"/>
            <ac:spMk id="4" creationId="{00000000-0000-0000-0000-000000000000}"/>
          </ac:spMkLst>
        </pc:spChg>
      </pc:sldChg>
      <pc:sldChg chg="delSp modSp new">
        <pc:chgData name="Rabia Koc" userId="e257d29cafbd29ec" providerId="Windows Live" clId="Web-{6023478D-BDBB-4449-A819-9E03DD0957CF}" dt="2020-10-29T19:38:06.226" v="4061" actId="20577"/>
        <pc:sldMkLst>
          <pc:docMk/>
          <pc:sldMk cId="3244031074" sldId="342"/>
        </pc:sldMkLst>
        <pc:spChg chg="mod">
          <ac:chgData name="Rabia Koc" userId="e257d29cafbd29ec" providerId="Windows Live" clId="Web-{6023478D-BDBB-4449-A819-9E03DD0957CF}" dt="2020-10-29T16:10:48.097" v="237" actId="14100"/>
          <ac:spMkLst>
            <pc:docMk/>
            <pc:sldMk cId="3244031074" sldId="342"/>
            <ac:spMk id="2" creationId="{EAA0A7EB-F43F-4983-BD17-888CB9BC8CB5}"/>
          </ac:spMkLst>
        </pc:spChg>
        <pc:spChg chg="del">
          <ac:chgData name="Rabia Koc" userId="e257d29cafbd29ec" providerId="Windows Live" clId="Web-{6023478D-BDBB-4449-A819-9E03DD0957CF}" dt="2020-10-29T16:10:30.878" v="227"/>
          <ac:spMkLst>
            <pc:docMk/>
            <pc:sldMk cId="3244031074" sldId="342"/>
            <ac:spMk id="3" creationId="{777E651E-E421-4722-A916-6354B864270D}"/>
          </ac:spMkLst>
        </pc:spChg>
        <pc:spChg chg="mod">
          <ac:chgData name="Rabia Koc" userId="e257d29cafbd29ec" providerId="Windows Live" clId="Web-{6023478D-BDBB-4449-A819-9E03DD0957CF}" dt="2020-10-29T19:38:06.226" v="4061" actId="20577"/>
          <ac:spMkLst>
            <pc:docMk/>
            <pc:sldMk cId="3244031074" sldId="342"/>
            <ac:spMk id="4" creationId="{A45A9952-012A-4E3D-A216-BD407F750306}"/>
          </ac:spMkLst>
        </pc:spChg>
      </pc:sldChg>
      <pc:sldChg chg="delSp modSp new">
        <pc:chgData name="Rabia Koc" userId="e257d29cafbd29ec" providerId="Windows Live" clId="Web-{6023478D-BDBB-4449-A819-9E03DD0957CF}" dt="2020-10-29T19:38:14.602" v="4064" actId="20577"/>
        <pc:sldMkLst>
          <pc:docMk/>
          <pc:sldMk cId="1823226378" sldId="343"/>
        </pc:sldMkLst>
        <pc:spChg chg="del">
          <ac:chgData name="Rabia Koc" userId="e257d29cafbd29ec" providerId="Windows Live" clId="Web-{6023478D-BDBB-4449-A819-9E03DD0957CF}" dt="2020-10-29T16:11:17.113" v="248"/>
          <ac:spMkLst>
            <pc:docMk/>
            <pc:sldMk cId="1823226378" sldId="343"/>
            <ac:spMk id="2" creationId="{855CC7DB-E1F0-4E1F-A9E0-81DE9CE3E978}"/>
          </ac:spMkLst>
        </pc:spChg>
        <pc:spChg chg="del">
          <ac:chgData name="Rabia Koc" userId="e257d29cafbd29ec" providerId="Windows Live" clId="Web-{6023478D-BDBB-4449-A819-9E03DD0957CF}" dt="2020-10-29T16:11:18.848" v="249"/>
          <ac:spMkLst>
            <pc:docMk/>
            <pc:sldMk cId="1823226378" sldId="343"/>
            <ac:spMk id="3" creationId="{295EFA0E-E0AD-4BE8-BE26-C15D69937932}"/>
          </ac:spMkLst>
        </pc:spChg>
        <pc:spChg chg="mod">
          <ac:chgData name="Rabia Koc" userId="e257d29cafbd29ec" providerId="Windows Live" clId="Web-{6023478D-BDBB-4449-A819-9E03DD0957CF}" dt="2020-10-29T19:38:14.602" v="4064" actId="20577"/>
          <ac:spMkLst>
            <pc:docMk/>
            <pc:sldMk cId="1823226378" sldId="343"/>
            <ac:spMk id="4" creationId="{7DD3C1F4-FD16-4D18-AACA-0BB63A024A7A}"/>
          </ac:spMkLst>
        </pc:spChg>
      </pc:sldChg>
      <pc:sldChg chg="addSp delSp modSp new del">
        <pc:chgData name="Rabia Koc" userId="e257d29cafbd29ec" providerId="Windows Live" clId="Web-{6023478D-BDBB-4449-A819-9E03DD0957CF}" dt="2020-10-29T19:11:11.040" v="3372"/>
        <pc:sldMkLst>
          <pc:docMk/>
          <pc:sldMk cId="327762079" sldId="344"/>
        </pc:sldMkLst>
        <pc:spChg chg="mod">
          <ac:chgData name="Rabia Koc" userId="e257d29cafbd29ec" providerId="Windows Live" clId="Web-{6023478D-BDBB-4449-A819-9E03DD0957CF}" dt="2020-10-29T18:37:00.450" v="2800" actId="20577"/>
          <ac:spMkLst>
            <pc:docMk/>
            <pc:sldMk cId="327762079" sldId="344"/>
            <ac:spMk id="2" creationId="{EFB2C1CC-B10B-4854-B2B3-F2BF283B9D90}"/>
          </ac:spMkLst>
        </pc:spChg>
        <pc:spChg chg="del">
          <ac:chgData name="Rabia Koc" userId="e257d29cafbd29ec" providerId="Windows Live" clId="Web-{6023478D-BDBB-4449-A819-9E03DD0957CF}" dt="2020-10-29T18:36:43.699" v="2773"/>
          <ac:spMkLst>
            <pc:docMk/>
            <pc:sldMk cId="327762079" sldId="344"/>
            <ac:spMk id="3" creationId="{01BCA53A-1062-47C7-BB2D-009D3179D6DB}"/>
          </ac:spMkLst>
        </pc:spChg>
        <pc:spChg chg="mod">
          <ac:chgData name="Rabia Koc" userId="e257d29cafbd29ec" providerId="Windows Live" clId="Web-{6023478D-BDBB-4449-A819-9E03DD0957CF}" dt="2020-10-29T18:38:15.452" v="2814" actId="20577"/>
          <ac:spMkLst>
            <pc:docMk/>
            <pc:sldMk cId="327762079" sldId="344"/>
            <ac:spMk id="4" creationId="{537234DC-856A-4D26-87B5-70B0BACF0FE2}"/>
          </ac:spMkLst>
        </pc:spChg>
        <pc:picChg chg="add del mod">
          <ac:chgData name="Rabia Koc" userId="e257d29cafbd29ec" providerId="Windows Live" clId="Web-{6023478D-BDBB-4449-A819-9E03DD0957CF}" dt="2020-10-29T18:52:27.648" v="3053"/>
          <ac:picMkLst>
            <pc:docMk/>
            <pc:sldMk cId="327762079" sldId="344"/>
            <ac:picMk id="5" creationId="{3DF4C867-C86B-479C-95DC-54DBE19CD52A}"/>
          </ac:picMkLst>
        </pc:picChg>
        <pc:picChg chg="add mod">
          <ac:chgData name="Rabia Koc" userId="e257d29cafbd29ec" providerId="Windows Live" clId="Web-{6023478D-BDBB-4449-A819-9E03DD0957CF}" dt="2020-10-29T18:53:05.837" v="3064" actId="1076"/>
          <ac:picMkLst>
            <pc:docMk/>
            <pc:sldMk cId="327762079" sldId="344"/>
            <ac:picMk id="6" creationId="{96DDAE13-DA90-4BE6-B900-5E62F89CC909}"/>
          </ac:picMkLst>
        </pc:picChg>
        <pc:picChg chg="add mod">
          <ac:chgData name="Rabia Koc" userId="e257d29cafbd29ec" providerId="Windows Live" clId="Web-{6023478D-BDBB-4449-A819-9E03DD0957CF}" dt="2020-10-29T18:52:59.977" v="3061" actId="1076"/>
          <ac:picMkLst>
            <pc:docMk/>
            <pc:sldMk cId="327762079" sldId="344"/>
            <ac:picMk id="7" creationId="{68E3A2E7-0EBB-446F-A42A-23E7C6018176}"/>
          </ac:picMkLst>
        </pc:picChg>
      </pc:sldChg>
      <pc:sldChg chg="addSp delSp modSp new del">
        <pc:chgData name="Rabia Koc" userId="e257d29cafbd29ec" providerId="Windows Live" clId="Web-{6023478D-BDBB-4449-A819-9E03DD0957CF}" dt="2020-10-29T17:38:15.761" v="2018"/>
        <pc:sldMkLst>
          <pc:docMk/>
          <pc:sldMk cId="1409372887" sldId="344"/>
        </pc:sldMkLst>
        <pc:spChg chg="mod">
          <ac:chgData name="Rabia Koc" userId="e257d29cafbd29ec" providerId="Windows Live" clId="Web-{6023478D-BDBB-4449-A819-9E03DD0957CF}" dt="2020-10-29T17:03:42.696" v="1320"/>
          <ac:spMkLst>
            <pc:docMk/>
            <pc:sldMk cId="1409372887" sldId="344"/>
            <ac:spMk id="2" creationId="{AC44ECAA-A52F-4F45-8F1A-8F622E1C16CD}"/>
          </ac:spMkLst>
        </pc:spChg>
        <pc:spChg chg="del">
          <ac:chgData name="Rabia Koc" userId="e257d29cafbd29ec" providerId="Windows Live" clId="Web-{6023478D-BDBB-4449-A819-9E03DD0957CF}" dt="2020-10-29T17:03:36.227" v="1317"/>
          <ac:spMkLst>
            <pc:docMk/>
            <pc:sldMk cId="1409372887" sldId="344"/>
            <ac:spMk id="3" creationId="{62A24D5C-7041-45FF-870A-F8726C7F3EB7}"/>
          </ac:spMkLst>
        </pc:spChg>
        <pc:spChg chg="mod">
          <ac:chgData name="Rabia Koc" userId="e257d29cafbd29ec" providerId="Windows Live" clId="Web-{6023478D-BDBB-4449-A819-9E03DD0957CF}" dt="2020-10-29T17:03:54.868" v="1338" actId="20577"/>
          <ac:spMkLst>
            <pc:docMk/>
            <pc:sldMk cId="1409372887" sldId="344"/>
            <ac:spMk id="4" creationId="{2D3775BD-737F-4746-A050-4187F58D9426}"/>
          </ac:spMkLst>
        </pc:spChg>
        <pc:picChg chg="add del mod">
          <ac:chgData name="Rabia Koc" userId="e257d29cafbd29ec" providerId="Windows Live" clId="Web-{6023478D-BDBB-4449-A819-9E03DD0957CF}" dt="2020-10-29T17:08:30.060" v="1375"/>
          <ac:picMkLst>
            <pc:docMk/>
            <pc:sldMk cId="1409372887" sldId="344"/>
            <ac:picMk id="5" creationId="{CD73C493-FE5B-4588-A28A-6167FAA2F94B}"/>
          </ac:picMkLst>
        </pc:picChg>
        <pc:picChg chg="add del mod">
          <ac:chgData name="Rabia Koc" userId="e257d29cafbd29ec" providerId="Windows Live" clId="Web-{6023478D-BDBB-4449-A819-9E03DD0957CF}" dt="2020-10-29T17:08:29.591" v="1374"/>
          <ac:picMkLst>
            <pc:docMk/>
            <pc:sldMk cId="1409372887" sldId="344"/>
            <ac:picMk id="6" creationId="{9844FDBA-6BBE-4BB3-B777-70F83CD3817E}"/>
          </ac:picMkLst>
        </pc:picChg>
        <pc:picChg chg="add del mod">
          <ac:chgData name="Rabia Koc" userId="e257d29cafbd29ec" providerId="Windows Live" clId="Web-{6023478D-BDBB-4449-A819-9E03DD0957CF}" dt="2020-10-29T17:08:31.732" v="1376"/>
          <ac:picMkLst>
            <pc:docMk/>
            <pc:sldMk cId="1409372887" sldId="344"/>
            <ac:picMk id="7" creationId="{C9A88CCA-51A0-4756-9BF1-81EE702EDBE2}"/>
          </ac:picMkLst>
        </pc:picChg>
        <pc:picChg chg="add mod">
          <ac:chgData name="Rabia Koc" userId="e257d29cafbd29ec" providerId="Windows Live" clId="Web-{6023478D-BDBB-4449-A819-9E03DD0957CF}" dt="2020-10-29T17:09:25.717" v="1389" actId="1076"/>
          <ac:picMkLst>
            <pc:docMk/>
            <pc:sldMk cId="1409372887" sldId="344"/>
            <ac:picMk id="8" creationId="{84E22850-88D7-41A3-87CB-D62A60CB402B}"/>
          </ac:picMkLst>
        </pc:picChg>
        <pc:picChg chg="add mod">
          <ac:chgData name="Rabia Koc" userId="e257d29cafbd29ec" providerId="Windows Live" clId="Web-{6023478D-BDBB-4449-A819-9E03DD0957CF}" dt="2020-10-29T17:09:25.686" v="1388" actId="1076"/>
          <ac:picMkLst>
            <pc:docMk/>
            <pc:sldMk cId="1409372887" sldId="344"/>
            <ac:picMk id="9" creationId="{B6ED3B54-4A8B-49B5-8967-C53906FBAEA8}"/>
          </ac:picMkLst>
        </pc:picChg>
        <pc:picChg chg="add mod">
          <ac:chgData name="Rabia Koc" userId="e257d29cafbd29ec" providerId="Windows Live" clId="Web-{6023478D-BDBB-4449-A819-9E03DD0957CF}" dt="2020-10-29T17:09:25.639" v="1387" actId="1076"/>
          <ac:picMkLst>
            <pc:docMk/>
            <pc:sldMk cId="1409372887" sldId="344"/>
            <ac:picMk id="10" creationId="{F0DEB3D3-595A-4EF0-ADEC-7CD9010A1C79}"/>
          </ac:picMkLst>
        </pc:picChg>
      </pc:sldChg>
      <pc:sldChg chg="addSp delSp modSp new">
        <pc:chgData name="Rabia Koc" userId="e257d29cafbd29ec" providerId="Windows Live" clId="Web-{6023478D-BDBB-4449-A819-9E03DD0957CF}" dt="2020-10-29T19:42:00.389" v="4078" actId="1076"/>
        <pc:sldMkLst>
          <pc:docMk/>
          <pc:sldMk cId="3286207488" sldId="344"/>
        </pc:sldMkLst>
        <pc:spChg chg="mod">
          <ac:chgData name="Rabia Koc" userId="e257d29cafbd29ec" providerId="Windows Live" clId="Web-{6023478D-BDBB-4449-A819-9E03DD0957CF}" dt="2020-10-29T19:42:00.389" v="4078" actId="1076"/>
          <ac:spMkLst>
            <pc:docMk/>
            <pc:sldMk cId="3286207488" sldId="344"/>
            <ac:spMk id="2" creationId="{346A0399-39B9-4F44-AF92-BDE64AEFDF1F}"/>
          </ac:spMkLst>
        </pc:spChg>
        <pc:spChg chg="del">
          <ac:chgData name="Rabia Koc" userId="e257d29cafbd29ec" providerId="Windows Live" clId="Web-{6023478D-BDBB-4449-A819-9E03DD0957CF}" dt="2020-10-29T19:21:07.994" v="3565"/>
          <ac:spMkLst>
            <pc:docMk/>
            <pc:sldMk cId="3286207488" sldId="344"/>
            <ac:spMk id="3" creationId="{147DA035-1D6D-4279-8902-9CBAC572516A}"/>
          </ac:spMkLst>
        </pc:spChg>
        <pc:spChg chg="mod">
          <ac:chgData name="Rabia Koc" userId="e257d29cafbd29ec" providerId="Windows Live" clId="Web-{6023478D-BDBB-4449-A819-9E03DD0957CF}" dt="2020-10-29T19:21:43.870" v="3613" actId="20577"/>
          <ac:spMkLst>
            <pc:docMk/>
            <pc:sldMk cId="3286207488" sldId="344"/>
            <ac:spMk id="4" creationId="{CC275C77-C16D-4EB6-9475-BD05969B8294}"/>
          </ac:spMkLst>
        </pc:spChg>
        <pc:picChg chg="add del mod">
          <ac:chgData name="Rabia Koc" userId="e257d29cafbd29ec" providerId="Windows Live" clId="Web-{6023478D-BDBB-4449-A819-9E03DD0957CF}" dt="2020-10-29T19:41:28.685" v="4072"/>
          <ac:picMkLst>
            <pc:docMk/>
            <pc:sldMk cId="3286207488" sldId="344"/>
            <ac:picMk id="5" creationId="{9A5E33C7-57C3-4295-9E01-7C9CEE4CA562}"/>
          </ac:picMkLst>
        </pc:picChg>
        <pc:picChg chg="add del mod">
          <ac:chgData name="Rabia Koc" userId="e257d29cafbd29ec" providerId="Windows Live" clId="Web-{6023478D-BDBB-4449-A819-9E03DD0957CF}" dt="2020-10-29T19:41:30.107" v="4073"/>
          <ac:picMkLst>
            <pc:docMk/>
            <pc:sldMk cId="3286207488" sldId="344"/>
            <ac:picMk id="6" creationId="{D87D3471-39DA-4BFF-8D2E-5F12BE7AE916}"/>
          </ac:picMkLst>
        </pc:picChg>
        <pc:picChg chg="add mod">
          <ac:chgData name="Rabia Koc" userId="e257d29cafbd29ec" providerId="Windows Live" clId="Web-{6023478D-BDBB-4449-A819-9E03DD0957CF}" dt="2020-10-29T19:41:53.358" v="4077" actId="1076"/>
          <ac:picMkLst>
            <pc:docMk/>
            <pc:sldMk cId="3286207488" sldId="344"/>
            <ac:picMk id="7" creationId="{4C995ECE-5B37-4F96-8E3C-623BD027CF3C}"/>
          </ac:picMkLst>
        </pc:picChg>
      </pc:sldChg>
      <pc:sldChg chg="delSp modSp new">
        <pc:chgData name="Rabia Koc" userId="e257d29cafbd29ec" providerId="Windows Live" clId="Web-{6023478D-BDBB-4449-A819-9E03DD0957CF}" dt="2020-10-29T19:38:32.774" v="4069" actId="20577"/>
        <pc:sldMkLst>
          <pc:docMk/>
          <pc:sldMk cId="1574990553" sldId="345"/>
        </pc:sldMkLst>
        <pc:spChg chg="del">
          <ac:chgData name="Rabia Koc" userId="e257d29cafbd29ec" providerId="Windows Live" clId="Web-{6023478D-BDBB-4449-A819-9E03DD0957CF}" dt="2020-10-29T19:23:49.311" v="3631"/>
          <ac:spMkLst>
            <pc:docMk/>
            <pc:sldMk cId="1574990553" sldId="345"/>
            <ac:spMk id="2" creationId="{6006E8E9-3024-4D42-BA69-D5A6EF57CF1C}"/>
          </ac:spMkLst>
        </pc:spChg>
        <pc:spChg chg="del">
          <ac:chgData name="Rabia Koc" userId="e257d29cafbd29ec" providerId="Windows Live" clId="Web-{6023478D-BDBB-4449-A819-9E03DD0957CF}" dt="2020-10-29T19:23:49.358" v="3632"/>
          <ac:spMkLst>
            <pc:docMk/>
            <pc:sldMk cId="1574990553" sldId="345"/>
            <ac:spMk id="3" creationId="{526D6F4A-3AD0-45EE-86DB-A64170664D14}"/>
          </ac:spMkLst>
        </pc:spChg>
        <pc:spChg chg="mod">
          <ac:chgData name="Rabia Koc" userId="e257d29cafbd29ec" providerId="Windows Live" clId="Web-{6023478D-BDBB-4449-A819-9E03DD0957CF}" dt="2020-10-29T19:38:32.774" v="4069" actId="20577"/>
          <ac:spMkLst>
            <pc:docMk/>
            <pc:sldMk cId="1574990553" sldId="345"/>
            <ac:spMk id="4" creationId="{85A8A495-3AFE-4428-8C79-DB9084BCC352}"/>
          </ac:spMkLst>
        </pc:spChg>
      </pc:sldChg>
      <pc:sldChg chg="delSp modSp new del">
        <pc:chgData name="Rabia Koc" userId="e257d29cafbd29ec" providerId="Windows Live" clId="Web-{6023478D-BDBB-4449-A819-9E03DD0957CF}" dt="2020-10-29T19:11:12.383" v="3373"/>
        <pc:sldMkLst>
          <pc:docMk/>
          <pc:sldMk cId="1808866525" sldId="345"/>
        </pc:sldMkLst>
        <pc:spChg chg="del">
          <ac:chgData name="Rabia Koc" userId="e257d29cafbd29ec" providerId="Windows Live" clId="Web-{6023478D-BDBB-4449-A819-9E03DD0957CF}" dt="2020-10-29T18:39:08.500" v="2818"/>
          <ac:spMkLst>
            <pc:docMk/>
            <pc:sldMk cId="1808866525" sldId="345"/>
            <ac:spMk id="2" creationId="{C88FEFC8-43A6-4E33-B586-3609DF1200F4}"/>
          </ac:spMkLst>
        </pc:spChg>
        <pc:spChg chg="del">
          <ac:chgData name="Rabia Koc" userId="e257d29cafbd29ec" providerId="Windows Live" clId="Web-{6023478D-BDBB-4449-A819-9E03DD0957CF}" dt="2020-10-29T18:39:10.125" v="2819"/>
          <ac:spMkLst>
            <pc:docMk/>
            <pc:sldMk cId="1808866525" sldId="345"/>
            <ac:spMk id="3" creationId="{53743C05-8C65-44EF-958C-36AEDF0B557D}"/>
          </ac:spMkLst>
        </pc:spChg>
        <pc:spChg chg="mod">
          <ac:chgData name="Rabia Koc" userId="e257d29cafbd29ec" providerId="Windows Live" clId="Web-{6023478D-BDBB-4449-A819-9E03DD0957CF}" dt="2020-10-29T18:54:47.355" v="3065" actId="20577"/>
          <ac:spMkLst>
            <pc:docMk/>
            <pc:sldMk cId="1808866525" sldId="345"/>
            <ac:spMk id="4" creationId="{1912A513-C0EA-46A5-837B-3F18199C728C}"/>
          </ac:spMkLst>
        </pc:spChg>
      </pc:sldChg>
      <pc:sldChg chg="delSp modSp new del">
        <pc:chgData name="Rabia Koc" userId="e257d29cafbd29ec" providerId="Windows Live" clId="Web-{6023478D-BDBB-4449-A819-9E03DD0957CF}" dt="2020-10-29T17:38:15.776" v="2019"/>
        <pc:sldMkLst>
          <pc:docMk/>
          <pc:sldMk cId="1990652169" sldId="345"/>
        </pc:sldMkLst>
        <pc:spChg chg="del">
          <ac:chgData name="Rabia Koc" userId="e257d29cafbd29ec" providerId="Windows Live" clId="Web-{6023478D-BDBB-4449-A819-9E03DD0957CF}" dt="2020-10-29T17:04:52.494" v="1352"/>
          <ac:spMkLst>
            <pc:docMk/>
            <pc:sldMk cId="1990652169" sldId="345"/>
            <ac:spMk id="2" creationId="{EC4E88CA-AD70-46FF-8BD4-F6085966FF3A}"/>
          </ac:spMkLst>
        </pc:spChg>
        <pc:spChg chg="del">
          <ac:chgData name="Rabia Koc" userId="e257d29cafbd29ec" providerId="Windows Live" clId="Web-{6023478D-BDBB-4449-A819-9E03DD0957CF}" dt="2020-10-29T17:04:50.759" v="1351"/>
          <ac:spMkLst>
            <pc:docMk/>
            <pc:sldMk cId="1990652169" sldId="345"/>
            <ac:spMk id="3" creationId="{03312E54-DE5C-4000-A9B4-191C01AF2EF6}"/>
          </ac:spMkLst>
        </pc:spChg>
        <pc:spChg chg="mod">
          <ac:chgData name="Rabia Koc" userId="e257d29cafbd29ec" providerId="Windows Live" clId="Web-{6023478D-BDBB-4449-A819-9E03DD0957CF}" dt="2020-10-29T17:08:23.263" v="1371" actId="20577"/>
          <ac:spMkLst>
            <pc:docMk/>
            <pc:sldMk cId="1990652169" sldId="345"/>
            <ac:spMk id="4" creationId="{6E7588F5-CF61-46A2-B55C-5A0479DA2AD8}"/>
          </ac:spMkLst>
        </pc:spChg>
      </pc:sldChg>
    </pc:docChg>
  </pc:docChgLst>
  <pc:docChgLst>
    <pc:chgData name="Rabia Koc" userId="e257d29cafbd29ec" providerId="Windows Live" clId="Web-{2E4216D3-FE0A-4C35-B4B1-DBFB89756024}"/>
    <pc:docChg chg="delSld">
      <pc:chgData name="Rabia Koc" userId="e257d29cafbd29ec" providerId="Windows Live" clId="Web-{2E4216D3-FE0A-4C35-B4B1-DBFB89756024}" dt="2020-11-07T04:56:31.361" v="0"/>
      <pc:docMkLst>
        <pc:docMk/>
      </pc:docMkLst>
      <pc:sldChg chg="del">
        <pc:chgData name="Rabia Koc" userId="e257d29cafbd29ec" providerId="Windows Live" clId="Web-{2E4216D3-FE0A-4C35-B4B1-DBFB89756024}" dt="2020-11-07T04:56:31.361" v="0"/>
        <pc:sldMkLst>
          <pc:docMk/>
          <pc:sldMk cId="1823226378" sldId="3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DD900-0E63-4518-B92C-B004CA0B439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626A2EC-1ED0-4193-9650-186721F0311F}">
      <dgm:prSet/>
      <dgm:spPr/>
      <dgm:t>
        <a:bodyPr/>
        <a:lstStyle/>
        <a:p>
          <a:r>
            <a:rPr lang="en-US" b="0" i="0" baseline="0" dirty="0"/>
            <a:t>Evaluate whether the investigated parameters can be used as ancillary laboratory measurements in the diagnosis of the disease</a:t>
          </a:r>
          <a:endParaRPr lang="tr-TR" b="0" i="0" baseline="0" dirty="0"/>
        </a:p>
        <a:p>
          <a:endParaRPr lang="tr-TR" b="0" i="0" baseline="0" dirty="0"/>
        </a:p>
      </dgm:t>
    </dgm:pt>
    <dgm:pt modelId="{1944B537-BEA8-4CB9-A93F-6DF4A4A38130}" type="parTrans" cxnId="{3C02822A-563E-4FB6-A17E-0088593CBA6D}">
      <dgm:prSet/>
      <dgm:spPr/>
      <dgm:t>
        <a:bodyPr/>
        <a:lstStyle/>
        <a:p>
          <a:endParaRPr lang="en-US"/>
        </a:p>
      </dgm:t>
    </dgm:pt>
    <dgm:pt modelId="{A15C8E88-66E8-4ACC-B18C-8ECA093FE41F}" type="sibTrans" cxnId="{3C02822A-563E-4FB6-A17E-0088593CBA6D}">
      <dgm:prSet/>
      <dgm:spPr/>
      <dgm:t>
        <a:bodyPr/>
        <a:lstStyle/>
        <a:p>
          <a:endParaRPr lang="en-US"/>
        </a:p>
      </dgm:t>
    </dgm:pt>
    <dgm:pt modelId="{DE689190-AB76-4608-BF76-10BA887E3251}">
      <dgm:prSet/>
      <dgm:spPr/>
      <dgm:t>
        <a:bodyPr/>
        <a:lstStyle/>
        <a:p>
          <a:r>
            <a:rPr lang="en-US" b="0" i="0" baseline="0" dirty="0"/>
            <a:t>Compare our results with the different results found in previous studies </a:t>
          </a:r>
          <a:endParaRPr lang="tr-TR" b="0" i="0" baseline="0" dirty="0"/>
        </a:p>
        <a:p>
          <a:endParaRPr lang="tr-TR" b="0" i="0" baseline="0" dirty="0"/>
        </a:p>
      </dgm:t>
    </dgm:pt>
    <dgm:pt modelId="{B272627D-ED35-4105-BF6B-708F8C3F2593}" type="parTrans" cxnId="{FECBFECE-7E0C-4A16-A981-DBEDED4212F4}">
      <dgm:prSet/>
      <dgm:spPr/>
      <dgm:t>
        <a:bodyPr/>
        <a:lstStyle/>
        <a:p>
          <a:endParaRPr lang="en-US"/>
        </a:p>
      </dgm:t>
    </dgm:pt>
    <dgm:pt modelId="{A031AF9A-27CC-46FE-B2D1-177C4BE4E841}" type="sibTrans" cxnId="{FECBFECE-7E0C-4A16-A981-DBEDED4212F4}">
      <dgm:prSet/>
      <dgm:spPr/>
      <dgm:t>
        <a:bodyPr/>
        <a:lstStyle/>
        <a:p>
          <a:endParaRPr lang="en-US"/>
        </a:p>
      </dgm:t>
    </dgm:pt>
    <dgm:pt modelId="{D589B33F-9A29-4C32-AB66-9C7E4DAD6944}">
      <dgm:prSet/>
      <dgm:spPr/>
      <dgm:t>
        <a:bodyPr/>
        <a:lstStyle/>
        <a:p>
          <a:r>
            <a:rPr lang="en-US" b="0" i="0" baseline="0" dirty="0"/>
            <a:t>End the confusion in the literature</a:t>
          </a:r>
          <a:endParaRPr lang="tr-TR" b="0" i="0" baseline="0" dirty="0"/>
        </a:p>
        <a:p>
          <a:endParaRPr lang="tr-TR" b="0" i="0" baseline="0" dirty="0"/>
        </a:p>
      </dgm:t>
    </dgm:pt>
    <dgm:pt modelId="{5622C2F9-F9CF-4AEC-9D84-35F3E25EDD3A}" type="parTrans" cxnId="{405E6607-5BC2-47AE-AB92-6AD14663E77C}">
      <dgm:prSet/>
      <dgm:spPr/>
      <dgm:t>
        <a:bodyPr/>
        <a:lstStyle/>
        <a:p>
          <a:endParaRPr lang="en-US"/>
        </a:p>
      </dgm:t>
    </dgm:pt>
    <dgm:pt modelId="{B90BE417-55BE-44E6-AFEB-9B025B7D9656}" type="sibTrans" cxnId="{405E6607-5BC2-47AE-AB92-6AD14663E77C}">
      <dgm:prSet/>
      <dgm:spPr/>
      <dgm:t>
        <a:bodyPr/>
        <a:lstStyle/>
        <a:p>
          <a:endParaRPr lang="en-US"/>
        </a:p>
      </dgm:t>
    </dgm:pt>
    <dgm:pt modelId="{CE8B1A3B-05E1-4EED-89D6-6C1EEA181C36}" type="pres">
      <dgm:prSet presAssocID="{989DD900-0E63-4518-B92C-B004CA0B4397}" presName="vert0" presStyleCnt="0">
        <dgm:presLayoutVars>
          <dgm:dir/>
          <dgm:animOne val="branch"/>
          <dgm:animLvl val="lvl"/>
        </dgm:presLayoutVars>
      </dgm:prSet>
      <dgm:spPr/>
    </dgm:pt>
    <dgm:pt modelId="{34260436-AAEA-42E5-A2D0-E68F7CF56614}" type="pres">
      <dgm:prSet presAssocID="{0626A2EC-1ED0-4193-9650-186721F0311F}" presName="thickLine" presStyleLbl="alignNode1" presStyleIdx="0" presStyleCnt="3"/>
      <dgm:spPr/>
    </dgm:pt>
    <dgm:pt modelId="{12C27B2E-DCA9-4B1B-B9B8-38F09A74C252}" type="pres">
      <dgm:prSet presAssocID="{0626A2EC-1ED0-4193-9650-186721F0311F}" presName="horz1" presStyleCnt="0"/>
      <dgm:spPr/>
    </dgm:pt>
    <dgm:pt modelId="{9D59AC16-2899-4EF6-8B61-BE54E689C877}" type="pres">
      <dgm:prSet presAssocID="{0626A2EC-1ED0-4193-9650-186721F0311F}" presName="tx1" presStyleLbl="revTx" presStyleIdx="0" presStyleCnt="3"/>
      <dgm:spPr/>
    </dgm:pt>
    <dgm:pt modelId="{2CFD2748-25D5-4396-AE16-2A9E493962F9}" type="pres">
      <dgm:prSet presAssocID="{0626A2EC-1ED0-4193-9650-186721F0311F}" presName="vert1" presStyleCnt="0"/>
      <dgm:spPr/>
    </dgm:pt>
    <dgm:pt modelId="{575DCB80-B6E4-4F3C-891B-70DDDEB81CDD}" type="pres">
      <dgm:prSet presAssocID="{DE689190-AB76-4608-BF76-10BA887E3251}" presName="thickLine" presStyleLbl="alignNode1" presStyleIdx="1" presStyleCnt="3"/>
      <dgm:spPr/>
    </dgm:pt>
    <dgm:pt modelId="{0C02C857-7BEF-480B-8774-CD65FDE60756}" type="pres">
      <dgm:prSet presAssocID="{DE689190-AB76-4608-BF76-10BA887E3251}" presName="horz1" presStyleCnt="0"/>
      <dgm:spPr/>
    </dgm:pt>
    <dgm:pt modelId="{1011ED8D-5A66-4E48-AF34-ED869031E27F}" type="pres">
      <dgm:prSet presAssocID="{DE689190-AB76-4608-BF76-10BA887E3251}" presName="tx1" presStyleLbl="revTx" presStyleIdx="1" presStyleCnt="3"/>
      <dgm:spPr/>
    </dgm:pt>
    <dgm:pt modelId="{7413C4D2-0455-48EC-8F01-B477A6A5D74B}" type="pres">
      <dgm:prSet presAssocID="{DE689190-AB76-4608-BF76-10BA887E3251}" presName="vert1" presStyleCnt="0"/>
      <dgm:spPr/>
    </dgm:pt>
    <dgm:pt modelId="{0DECD51C-B5B6-4127-B91F-27CFA889B2FD}" type="pres">
      <dgm:prSet presAssocID="{D589B33F-9A29-4C32-AB66-9C7E4DAD6944}" presName="thickLine" presStyleLbl="alignNode1" presStyleIdx="2" presStyleCnt="3"/>
      <dgm:spPr/>
    </dgm:pt>
    <dgm:pt modelId="{05B89824-7449-4547-9BAB-02517495E69A}" type="pres">
      <dgm:prSet presAssocID="{D589B33F-9A29-4C32-AB66-9C7E4DAD6944}" presName="horz1" presStyleCnt="0"/>
      <dgm:spPr/>
    </dgm:pt>
    <dgm:pt modelId="{CE3B5574-FECD-43DC-BFD0-7345B44ED1C4}" type="pres">
      <dgm:prSet presAssocID="{D589B33F-9A29-4C32-AB66-9C7E4DAD6944}" presName="tx1" presStyleLbl="revTx" presStyleIdx="2" presStyleCnt="3"/>
      <dgm:spPr/>
    </dgm:pt>
    <dgm:pt modelId="{67028771-21F2-40F3-B803-3E38E2F42787}" type="pres">
      <dgm:prSet presAssocID="{D589B33F-9A29-4C32-AB66-9C7E4DAD6944}" presName="vert1" presStyleCnt="0"/>
      <dgm:spPr/>
    </dgm:pt>
  </dgm:ptLst>
  <dgm:cxnLst>
    <dgm:cxn modelId="{405E6607-5BC2-47AE-AB92-6AD14663E77C}" srcId="{989DD900-0E63-4518-B92C-B004CA0B4397}" destId="{D589B33F-9A29-4C32-AB66-9C7E4DAD6944}" srcOrd="2" destOrd="0" parTransId="{5622C2F9-F9CF-4AEC-9D84-35F3E25EDD3A}" sibTransId="{B90BE417-55BE-44E6-AFEB-9B025B7D9656}"/>
    <dgm:cxn modelId="{ABD8F121-FBCF-4C40-ADBA-D17C2844C5D2}" type="presOf" srcId="{989DD900-0E63-4518-B92C-B004CA0B4397}" destId="{CE8B1A3B-05E1-4EED-89D6-6C1EEA181C36}" srcOrd="0" destOrd="0" presId="urn:microsoft.com/office/officeart/2008/layout/LinedList"/>
    <dgm:cxn modelId="{3C02822A-563E-4FB6-A17E-0088593CBA6D}" srcId="{989DD900-0E63-4518-B92C-B004CA0B4397}" destId="{0626A2EC-1ED0-4193-9650-186721F0311F}" srcOrd="0" destOrd="0" parTransId="{1944B537-BEA8-4CB9-A93F-6DF4A4A38130}" sibTransId="{A15C8E88-66E8-4ACC-B18C-8ECA093FE41F}"/>
    <dgm:cxn modelId="{8A9E9EC9-0927-426F-A8ED-27A6C9B6C246}" type="presOf" srcId="{D589B33F-9A29-4C32-AB66-9C7E4DAD6944}" destId="{CE3B5574-FECD-43DC-BFD0-7345B44ED1C4}" srcOrd="0" destOrd="0" presId="urn:microsoft.com/office/officeart/2008/layout/LinedList"/>
    <dgm:cxn modelId="{FECBFECE-7E0C-4A16-A981-DBEDED4212F4}" srcId="{989DD900-0E63-4518-B92C-B004CA0B4397}" destId="{DE689190-AB76-4608-BF76-10BA887E3251}" srcOrd="1" destOrd="0" parTransId="{B272627D-ED35-4105-BF6B-708F8C3F2593}" sibTransId="{A031AF9A-27CC-46FE-B2D1-177C4BE4E841}"/>
    <dgm:cxn modelId="{D2432DDF-4A9A-4291-A1BD-51608431199A}" type="presOf" srcId="{0626A2EC-1ED0-4193-9650-186721F0311F}" destId="{9D59AC16-2899-4EF6-8B61-BE54E689C877}" srcOrd="0" destOrd="0" presId="urn:microsoft.com/office/officeart/2008/layout/LinedList"/>
    <dgm:cxn modelId="{C7AF71F3-9DA4-43B8-A2E8-B1D8C52400CA}" type="presOf" srcId="{DE689190-AB76-4608-BF76-10BA887E3251}" destId="{1011ED8D-5A66-4E48-AF34-ED869031E27F}" srcOrd="0" destOrd="0" presId="urn:microsoft.com/office/officeart/2008/layout/LinedList"/>
    <dgm:cxn modelId="{8BD83DA4-7362-40CA-BB63-BB0C6263D0B9}" type="presParOf" srcId="{CE8B1A3B-05E1-4EED-89D6-6C1EEA181C36}" destId="{34260436-AAEA-42E5-A2D0-E68F7CF56614}" srcOrd="0" destOrd="0" presId="urn:microsoft.com/office/officeart/2008/layout/LinedList"/>
    <dgm:cxn modelId="{25155C80-C1E4-4484-AB27-F1057901AD0A}" type="presParOf" srcId="{CE8B1A3B-05E1-4EED-89D6-6C1EEA181C36}" destId="{12C27B2E-DCA9-4B1B-B9B8-38F09A74C252}" srcOrd="1" destOrd="0" presId="urn:microsoft.com/office/officeart/2008/layout/LinedList"/>
    <dgm:cxn modelId="{9CFC2BA7-D123-43AD-9AE4-E92E824DEC3B}" type="presParOf" srcId="{12C27B2E-DCA9-4B1B-B9B8-38F09A74C252}" destId="{9D59AC16-2899-4EF6-8B61-BE54E689C877}" srcOrd="0" destOrd="0" presId="urn:microsoft.com/office/officeart/2008/layout/LinedList"/>
    <dgm:cxn modelId="{3B3F5517-EA15-4E37-8126-DEB695976360}" type="presParOf" srcId="{12C27B2E-DCA9-4B1B-B9B8-38F09A74C252}" destId="{2CFD2748-25D5-4396-AE16-2A9E493962F9}" srcOrd="1" destOrd="0" presId="urn:microsoft.com/office/officeart/2008/layout/LinedList"/>
    <dgm:cxn modelId="{104CC803-B033-438B-BBE9-6CE3DD375596}" type="presParOf" srcId="{CE8B1A3B-05E1-4EED-89D6-6C1EEA181C36}" destId="{575DCB80-B6E4-4F3C-891B-70DDDEB81CDD}" srcOrd="2" destOrd="0" presId="urn:microsoft.com/office/officeart/2008/layout/LinedList"/>
    <dgm:cxn modelId="{A6DF505A-8255-4225-8924-8A7E5DF253C0}" type="presParOf" srcId="{CE8B1A3B-05E1-4EED-89D6-6C1EEA181C36}" destId="{0C02C857-7BEF-480B-8774-CD65FDE60756}" srcOrd="3" destOrd="0" presId="urn:microsoft.com/office/officeart/2008/layout/LinedList"/>
    <dgm:cxn modelId="{393675F4-AAA1-4EFA-90E4-8726315C7416}" type="presParOf" srcId="{0C02C857-7BEF-480B-8774-CD65FDE60756}" destId="{1011ED8D-5A66-4E48-AF34-ED869031E27F}" srcOrd="0" destOrd="0" presId="urn:microsoft.com/office/officeart/2008/layout/LinedList"/>
    <dgm:cxn modelId="{711DB875-3186-470C-8123-529916617217}" type="presParOf" srcId="{0C02C857-7BEF-480B-8774-CD65FDE60756}" destId="{7413C4D2-0455-48EC-8F01-B477A6A5D74B}" srcOrd="1" destOrd="0" presId="urn:microsoft.com/office/officeart/2008/layout/LinedList"/>
    <dgm:cxn modelId="{CD86DCB0-8B62-49DE-AE03-A92E3C795347}" type="presParOf" srcId="{CE8B1A3B-05E1-4EED-89D6-6C1EEA181C36}" destId="{0DECD51C-B5B6-4127-B91F-27CFA889B2FD}" srcOrd="4" destOrd="0" presId="urn:microsoft.com/office/officeart/2008/layout/LinedList"/>
    <dgm:cxn modelId="{18854519-2313-4B7A-93C6-C4EC8659AE66}" type="presParOf" srcId="{CE8B1A3B-05E1-4EED-89D6-6C1EEA181C36}" destId="{05B89824-7449-4547-9BAB-02517495E69A}" srcOrd="5" destOrd="0" presId="urn:microsoft.com/office/officeart/2008/layout/LinedList"/>
    <dgm:cxn modelId="{2A6D75CD-C8D5-4235-A107-9C719207ED54}" type="presParOf" srcId="{05B89824-7449-4547-9BAB-02517495E69A}" destId="{CE3B5574-FECD-43DC-BFD0-7345B44ED1C4}" srcOrd="0" destOrd="0" presId="urn:microsoft.com/office/officeart/2008/layout/LinedList"/>
    <dgm:cxn modelId="{D68AC0A1-C7EF-4003-8FB3-BA88D77B7824}" type="presParOf" srcId="{05B89824-7449-4547-9BAB-02517495E69A}" destId="{67028771-21F2-40F3-B803-3E38E2F4278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60436-AAEA-42E5-A2D0-E68F7CF56614}">
      <dsp:nvSpPr>
        <dsp:cNvPr id="0" name=""/>
        <dsp:cNvSpPr/>
      </dsp:nvSpPr>
      <dsp:spPr>
        <a:xfrm>
          <a:off x="0" y="2187"/>
          <a:ext cx="55033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9AC16-2899-4EF6-8B61-BE54E689C877}">
      <dsp:nvSpPr>
        <dsp:cNvPr id="0" name=""/>
        <dsp:cNvSpPr/>
      </dsp:nvSpPr>
      <dsp:spPr>
        <a:xfrm>
          <a:off x="0" y="2187"/>
          <a:ext cx="5503336" cy="149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dirty="0"/>
            <a:t>Evaluate whether the investigated parameters can be used as ancillary laboratory measurements in the diagnosis of the disease</a:t>
          </a:r>
          <a:endParaRPr lang="tr-TR" sz="2100" b="0" i="0" kern="1200" baseline="0" dirty="0"/>
        </a:p>
        <a:p>
          <a:pPr marL="0" lvl="0" indent="0" algn="l" defTabSz="933450">
            <a:lnSpc>
              <a:spcPct val="90000"/>
            </a:lnSpc>
            <a:spcBef>
              <a:spcPct val="0"/>
            </a:spcBef>
            <a:spcAft>
              <a:spcPct val="35000"/>
            </a:spcAft>
            <a:buNone/>
          </a:pPr>
          <a:endParaRPr lang="tr-TR" sz="2100" b="0" i="0" kern="1200" baseline="0" dirty="0"/>
        </a:p>
      </dsp:txBody>
      <dsp:txXfrm>
        <a:off x="0" y="2187"/>
        <a:ext cx="5503336" cy="1491828"/>
      </dsp:txXfrm>
    </dsp:sp>
    <dsp:sp modelId="{575DCB80-B6E4-4F3C-891B-70DDDEB81CDD}">
      <dsp:nvSpPr>
        <dsp:cNvPr id="0" name=""/>
        <dsp:cNvSpPr/>
      </dsp:nvSpPr>
      <dsp:spPr>
        <a:xfrm>
          <a:off x="0" y="1494016"/>
          <a:ext cx="55033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1ED8D-5A66-4E48-AF34-ED869031E27F}">
      <dsp:nvSpPr>
        <dsp:cNvPr id="0" name=""/>
        <dsp:cNvSpPr/>
      </dsp:nvSpPr>
      <dsp:spPr>
        <a:xfrm>
          <a:off x="0" y="1494016"/>
          <a:ext cx="5503336" cy="149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dirty="0"/>
            <a:t>Compare our results with the different results found in previous studies </a:t>
          </a:r>
          <a:endParaRPr lang="tr-TR" sz="2100" b="0" i="0" kern="1200" baseline="0" dirty="0"/>
        </a:p>
        <a:p>
          <a:pPr marL="0" lvl="0" indent="0" algn="l" defTabSz="933450">
            <a:lnSpc>
              <a:spcPct val="90000"/>
            </a:lnSpc>
            <a:spcBef>
              <a:spcPct val="0"/>
            </a:spcBef>
            <a:spcAft>
              <a:spcPct val="35000"/>
            </a:spcAft>
            <a:buNone/>
          </a:pPr>
          <a:endParaRPr lang="tr-TR" sz="2100" b="0" i="0" kern="1200" baseline="0" dirty="0"/>
        </a:p>
      </dsp:txBody>
      <dsp:txXfrm>
        <a:off x="0" y="1494016"/>
        <a:ext cx="5503336" cy="1491828"/>
      </dsp:txXfrm>
    </dsp:sp>
    <dsp:sp modelId="{0DECD51C-B5B6-4127-B91F-27CFA889B2FD}">
      <dsp:nvSpPr>
        <dsp:cNvPr id="0" name=""/>
        <dsp:cNvSpPr/>
      </dsp:nvSpPr>
      <dsp:spPr>
        <a:xfrm>
          <a:off x="0" y="2985844"/>
          <a:ext cx="55033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B5574-FECD-43DC-BFD0-7345B44ED1C4}">
      <dsp:nvSpPr>
        <dsp:cNvPr id="0" name=""/>
        <dsp:cNvSpPr/>
      </dsp:nvSpPr>
      <dsp:spPr>
        <a:xfrm>
          <a:off x="0" y="2985844"/>
          <a:ext cx="5503336" cy="1491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0" i="0" kern="1200" baseline="0" dirty="0"/>
            <a:t>End the confusion in the literature</a:t>
          </a:r>
          <a:endParaRPr lang="tr-TR" sz="2100" b="0" i="0" kern="1200" baseline="0" dirty="0"/>
        </a:p>
        <a:p>
          <a:pPr marL="0" lvl="0" indent="0" algn="l" defTabSz="933450">
            <a:lnSpc>
              <a:spcPct val="90000"/>
            </a:lnSpc>
            <a:spcBef>
              <a:spcPct val="0"/>
            </a:spcBef>
            <a:spcAft>
              <a:spcPct val="35000"/>
            </a:spcAft>
            <a:buNone/>
          </a:pPr>
          <a:endParaRPr lang="tr-TR" sz="2100" b="0" i="0" kern="1200" baseline="0" dirty="0"/>
        </a:p>
      </dsp:txBody>
      <dsp:txXfrm>
        <a:off x="0" y="2985844"/>
        <a:ext cx="5503336" cy="14918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52BC5-BBF8-4B6E-A251-3FAC69857547}" type="datetimeFigureOut">
              <a:rPr lang="tr-TR" smtClean="0"/>
              <a:t>2.06.2021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3D041-78CE-40F7-9CF6-CE11F4E7ADCD}" type="slidenum">
              <a:rPr lang="tr-TR" smtClean="0"/>
              <a:t>‹#›</a:t>
            </a:fld>
            <a:endParaRPr lang="tr-TR"/>
          </a:p>
        </p:txBody>
      </p:sp>
    </p:spTree>
    <p:extLst>
      <p:ext uri="{BB962C8B-B14F-4D97-AF65-F5344CB8AC3E}">
        <p14:creationId xmlns:p14="http://schemas.microsoft.com/office/powerpoint/2010/main" val="234635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154179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09380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410886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53114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088352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80575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65119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AFF97B-3108-4BC0-89AD-6C2AC4F8E19E}" type="datetimeFigureOut">
              <a:rPr lang="tr-TR" smtClean="0"/>
              <a:t>2.06.2021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581613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AAFF97B-3108-4BC0-89AD-6C2AC4F8E19E}" type="datetimeFigureOut">
              <a:rPr lang="tr-TR" smtClean="0"/>
              <a:t>2.06.2021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892063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FF97B-3108-4BC0-89AD-6C2AC4F8E19E}" type="datetimeFigureOut">
              <a:rPr lang="tr-TR" smtClean="0"/>
              <a:t>2.06.2021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501768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256763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056990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731221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504615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DB3B194-F800-47E6-BD5B-616435BD13D4}"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9060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4113234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B3B194-F800-47E6-BD5B-616435BD13D4}"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291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53703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277680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881814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A5B069-9B8C-49B5-90DD-0ABCB9529F3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26B8613-F923-4EC8-9391-86E15CC625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CECF136-1B8D-4D32-B56B-A7245A8F42BF}"/>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Alt Bilgi Yer Tutucusu 4">
            <a:extLst>
              <a:ext uri="{FF2B5EF4-FFF2-40B4-BE49-F238E27FC236}">
                <a16:creationId xmlns:a16="http://schemas.microsoft.com/office/drawing/2014/main" id="{6F4F76AB-08C9-4FAB-8797-7ABF0C721FC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702A8F-D98A-4D51-AE21-B78E365CEB3F}"/>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608075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F48FD3-0205-419F-B101-98CDA991E88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507BBB-5D65-4DD6-A95D-8AC5F273A41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58CF69D-B121-41C2-82E5-AE292589720D}"/>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Alt Bilgi Yer Tutucusu 4">
            <a:extLst>
              <a:ext uri="{FF2B5EF4-FFF2-40B4-BE49-F238E27FC236}">
                <a16:creationId xmlns:a16="http://schemas.microsoft.com/office/drawing/2014/main" id="{B97D958E-95ED-425D-A3C0-1356EA0BA81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5C4CAA-4359-4E09-B699-2074E9A7C7E7}"/>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666313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4160024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132BFB-B404-4507-8C41-FDF506AAB11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CC3ACF2-F8C9-4519-8330-963E38D4F9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A26CA74-0890-4FCA-932E-7E87149B0EE3}"/>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Alt Bilgi Yer Tutucusu 4">
            <a:extLst>
              <a:ext uri="{FF2B5EF4-FFF2-40B4-BE49-F238E27FC236}">
                <a16:creationId xmlns:a16="http://schemas.microsoft.com/office/drawing/2014/main" id="{EF8A7467-49D1-4B22-AA17-E06276D55A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12BFC3-3221-4535-BA56-89791418AA49}"/>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018420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63CD48-7016-4018-A33D-0D5D63E7D6A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B191386-445E-4D00-BE20-F5EE441C279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78BF7BB-91F5-4CE8-9B3F-2FD25A20DCE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7704BB1-E011-4285-B1FF-85E2B2B6F1D0}"/>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Alt Bilgi Yer Tutucusu 5">
            <a:extLst>
              <a:ext uri="{FF2B5EF4-FFF2-40B4-BE49-F238E27FC236}">
                <a16:creationId xmlns:a16="http://schemas.microsoft.com/office/drawing/2014/main" id="{EF12D18B-E22D-4B04-B62A-BB8A00D985E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CC290BB-A299-4A2B-B519-E38A889AE33A}"/>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057234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15F61A-4786-4104-B7A8-5A34A67FFDC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C175B8D-DFBB-4DA5-86CE-2311141ABF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6A777F4-B5F0-4DF7-AA77-D530A47DB94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A78DF6E-4E4F-4F04-9D7A-512EA7815C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950BA28B-33BF-42C4-BB14-3F4C1C50B94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664C9CC-AF5B-400E-8F1F-ECE5A86FCB0F}"/>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8" name="Alt Bilgi Yer Tutucusu 7">
            <a:extLst>
              <a:ext uri="{FF2B5EF4-FFF2-40B4-BE49-F238E27FC236}">
                <a16:creationId xmlns:a16="http://schemas.microsoft.com/office/drawing/2014/main" id="{4844A25D-7611-48F7-A18B-4E0928AA212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9A6F077-9065-46B0-85BC-F3D050D464EE}"/>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253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BE2C78-FD94-4AC1-B6A1-41F61525E07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381A684-5DF1-46E6-9571-BDDE5F868607}"/>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4" name="Alt Bilgi Yer Tutucusu 3">
            <a:extLst>
              <a:ext uri="{FF2B5EF4-FFF2-40B4-BE49-F238E27FC236}">
                <a16:creationId xmlns:a16="http://schemas.microsoft.com/office/drawing/2014/main" id="{FC06CB82-F81E-4C09-AC06-26B8BB6B1C0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F751364-49F8-47CF-9BE9-EA2FE308D809}"/>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421450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6FC9348-C521-498B-8E58-946754A3D7F3}"/>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3" name="Alt Bilgi Yer Tutucusu 2">
            <a:extLst>
              <a:ext uri="{FF2B5EF4-FFF2-40B4-BE49-F238E27FC236}">
                <a16:creationId xmlns:a16="http://schemas.microsoft.com/office/drawing/2014/main" id="{5521D075-3D94-48FE-86AE-335E34BF9ED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D9A384C-EF50-4534-A11F-6784938234C7}"/>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292538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61C558-79A5-416F-AB75-EEF43156BF2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F9E3835-E026-474E-88F1-659240AD1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50B7000-92AF-463B-9000-B7007DB7C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282A84C-0103-4E00-9746-FEE7A50F8810}"/>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Alt Bilgi Yer Tutucusu 5">
            <a:extLst>
              <a:ext uri="{FF2B5EF4-FFF2-40B4-BE49-F238E27FC236}">
                <a16:creationId xmlns:a16="http://schemas.microsoft.com/office/drawing/2014/main" id="{2533E68A-8BA6-4947-8231-EE6B2A253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02E662C-3044-4D38-9B4E-DB68F0E9DFFB}"/>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344401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6A5F00-ED16-4F76-963C-C8513D2887C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1639543-B0FA-4415-8D9B-277FB7705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30AD34D-4F95-47B5-9E36-E9B74074A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71EA2EF-70B8-4DD5-9215-62627F5482E4}"/>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Alt Bilgi Yer Tutucusu 5">
            <a:extLst>
              <a:ext uri="{FF2B5EF4-FFF2-40B4-BE49-F238E27FC236}">
                <a16:creationId xmlns:a16="http://schemas.microsoft.com/office/drawing/2014/main" id="{A66E9B70-64AD-45DC-B4F7-1E15BCDBAAA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BCB022F-4A24-46DA-BE28-9D84B3176A7C}"/>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362797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FF68B3-6D4B-4125-946F-EA225EE0ED4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3193498-4F99-46C4-8117-F4F603582FE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795F40-D220-40BB-9834-382E9118D088}"/>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Alt Bilgi Yer Tutucusu 4">
            <a:extLst>
              <a:ext uri="{FF2B5EF4-FFF2-40B4-BE49-F238E27FC236}">
                <a16:creationId xmlns:a16="http://schemas.microsoft.com/office/drawing/2014/main" id="{C3C7B768-3C18-4A7B-B2DD-BD09AB9527D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B13BBE0-EB6D-45CE-8BF3-0DD0730B1349}"/>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079339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027D5F7-8765-4375-A68B-2D6F86B3193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C41A671-EDA3-4BAC-A2A5-27B9EC44087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FDDDCE-591C-484D-B81D-A7FB3A3FD949}"/>
              </a:ext>
            </a:extLst>
          </p:cNvPr>
          <p:cNvSpPr>
            <a:spLocks noGrp="1"/>
          </p:cNvSpPr>
          <p:nvPr>
            <p:ph type="dt" sz="half" idx="10"/>
          </p:nvPr>
        </p:nvSpPr>
        <p:spPr/>
        <p:txBody>
          <a:bodyPr/>
          <a:lstStyle/>
          <a:p>
            <a:fld id="{4AAFF97B-3108-4BC0-89AD-6C2AC4F8E19E}" type="datetimeFigureOut">
              <a:rPr lang="tr-TR" smtClean="0"/>
              <a:t>2.06.2021</a:t>
            </a:fld>
            <a:endParaRPr lang="tr-TR"/>
          </a:p>
        </p:txBody>
      </p:sp>
      <p:sp>
        <p:nvSpPr>
          <p:cNvPr id="5" name="Alt Bilgi Yer Tutucusu 4">
            <a:extLst>
              <a:ext uri="{FF2B5EF4-FFF2-40B4-BE49-F238E27FC236}">
                <a16:creationId xmlns:a16="http://schemas.microsoft.com/office/drawing/2014/main" id="{D9EF6B32-7FF6-4AD5-909F-E7EC9C86F4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E585CE-7C46-48C6-8BF4-581F51D00724}"/>
              </a:ext>
            </a:extLst>
          </p:cNvPr>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39386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75724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AAFF97B-3108-4BC0-89AD-6C2AC4F8E19E}" type="datetimeFigureOut">
              <a:rPr lang="tr-TR" smtClean="0"/>
              <a:t>2.06.2021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14136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AAFF97B-3108-4BC0-89AD-6C2AC4F8E19E}" type="datetimeFigureOut">
              <a:rPr lang="tr-TR" smtClean="0"/>
              <a:t>2.06.2021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94597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FF97B-3108-4BC0-89AD-6C2AC4F8E19E}" type="datetimeFigureOut">
              <a:rPr lang="tr-TR" smtClean="0"/>
              <a:t>2.06.2021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380103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83377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AAFF97B-3108-4BC0-89AD-6C2AC4F8E19E}" type="datetimeFigureOut">
              <a:rPr lang="tr-TR" smtClean="0"/>
              <a:t>2.06.2021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B3B194-F800-47E6-BD5B-616435BD13D4}" type="slidenum">
              <a:rPr lang="tr-TR" smtClean="0"/>
              <a:t>‹#›</a:t>
            </a:fld>
            <a:endParaRPr lang="tr-TR"/>
          </a:p>
        </p:txBody>
      </p:sp>
    </p:spTree>
    <p:extLst>
      <p:ext uri="{BB962C8B-B14F-4D97-AF65-F5344CB8AC3E}">
        <p14:creationId xmlns:p14="http://schemas.microsoft.com/office/powerpoint/2010/main" val="279620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8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FF97B-3108-4BC0-89AD-6C2AC4F8E19E}" type="datetimeFigureOut">
              <a:rPr lang="tr-TR" smtClean="0"/>
              <a:t>2.06.2021</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3B194-F800-47E6-BD5B-616435BD13D4}" type="slidenum">
              <a:rPr lang="tr-TR" smtClean="0"/>
              <a:t>‹#›</a:t>
            </a:fld>
            <a:endParaRPr lang="tr-TR"/>
          </a:p>
        </p:txBody>
      </p:sp>
    </p:spTree>
    <p:extLst>
      <p:ext uri="{BB962C8B-B14F-4D97-AF65-F5344CB8AC3E}">
        <p14:creationId xmlns:p14="http://schemas.microsoft.com/office/powerpoint/2010/main" val="3922238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AAFF97B-3108-4BC0-89AD-6C2AC4F8E19E}" type="datetimeFigureOut">
              <a:rPr lang="tr-TR" smtClean="0"/>
              <a:t>2.06.2021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DB3B194-F800-47E6-BD5B-616435BD13D4}" type="slidenum">
              <a:rPr lang="tr-TR" smtClean="0"/>
              <a:t>‹#›</a:t>
            </a:fld>
            <a:endParaRPr lang="tr-TR"/>
          </a:p>
        </p:txBody>
      </p:sp>
    </p:spTree>
    <p:extLst>
      <p:ext uri="{BB962C8B-B14F-4D97-AF65-F5344CB8AC3E}">
        <p14:creationId xmlns:p14="http://schemas.microsoft.com/office/powerpoint/2010/main" val="2272023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1303C9C-8C22-4CA0-A580-7F185A32D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5273E12-018E-4052-9E2D-5BEE1F7442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192E49-845F-4DF3-A9A0-B2995AE579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FF97B-3108-4BC0-89AD-6C2AC4F8E19E}" type="datetimeFigureOut">
              <a:rPr lang="tr-TR" smtClean="0"/>
              <a:t>2.06.2021</a:t>
            </a:fld>
            <a:endParaRPr lang="tr-TR"/>
          </a:p>
        </p:txBody>
      </p:sp>
      <p:sp>
        <p:nvSpPr>
          <p:cNvPr id="5" name="Alt Bilgi Yer Tutucusu 4">
            <a:extLst>
              <a:ext uri="{FF2B5EF4-FFF2-40B4-BE49-F238E27FC236}">
                <a16:creationId xmlns:a16="http://schemas.microsoft.com/office/drawing/2014/main" id="{6B0AA19E-F758-47E7-8C05-1C2B8E3BC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FBD33B4-D7E3-4BDC-962D-6A2C2BD7F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3B194-F800-47E6-BD5B-616435BD13D4}" type="slidenum">
              <a:rPr lang="tr-TR" smtClean="0"/>
              <a:t>‹#›</a:t>
            </a:fld>
            <a:endParaRPr lang="tr-TR"/>
          </a:p>
        </p:txBody>
      </p:sp>
    </p:spTree>
    <p:extLst>
      <p:ext uri="{BB962C8B-B14F-4D97-AF65-F5344CB8AC3E}">
        <p14:creationId xmlns:p14="http://schemas.microsoft.com/office/powerpoint/2010/main" val="366584378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Excel_Macro-Enabled_Worksheet.xlsm"/><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Macro-Enabled_Worksheet1.xlsm"/><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Excel_Macro-Enabled_Worksheet5.xlsm"/><Relationship Id="rId13"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package" Target="../embeddings/Microsoft_Excel_Macro-Enabled_Worksheet7.xlsm"/><Relationship Id="rId2" Type="http://schemas.openxmlformats.org/officeDocument/2006/relationships/package" Target="../embeddings/Microsoft_Excel_Macro-Enabled_Worksheet2.xlsm"/><Relationship Id="rId1" Type="http://schemas.openxmlformats.org/officeDocument/2006/relationships/slideLayout" Target="../slideLayouts/slideLayout20.xml"/><Relationship Id="rId6" Type="http://schemas.openxmlformats.org/officeDocument/2006/relationships/package" Target="../embeddings/Microsoft_Excel_Macro-Enabled_Worksheet4.xlsm"/><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package" Target="../embeddings/Microsoft_Excel_Macro-Enabled_Worksheet6.xlsm"/><Relationship Id="rId4" Type="http://schemas.openxmlformats.org/officeDocument/2006/relationships/package" Target="../embeddings/Microsoft_Excel_Macro-Enabled_Worksheet3.xlsm"/><Relationship Id="rId9"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versity.org/wiki/WikiJournal_of_Medicine/Medical_gallery_of_Mikael_H%C3%A4ggstr%C3%B6m_2014" TargetMode="External"/><Relationship Id="rId7" Type="http://schemas.openxmlformats.org/officeDocument/2006/relationships/hyperlink" Target="https://www.ncbi.nlm.nih.gov/pubmed/6197151" TargetMode="External"/><Relationship Id="rId2" Type="http://schemas.openxmlformats.org/officeDocument/2006/relationships/hyperlink" Target="https://stiwell.medel.com/neurology/multiple-sclerosis" TargetMode="External"/><Relationship Id="rId1" Type="http://schemas.openxmlformats.org/officeDocument/2006/relationships/slideLayout" Target="../slideLayouts/slideLayout2.xml"/><Relationship Id="rId6" Type="http://schemas.openxmlformats.org/officeDocument/2006/relationships/hyperlink" Target="https://www.ncbi.nlm.nih.gov/pubmed/10064838" TargetMode="External"/><Relationship Id="rId5" Type="http://schemas.openxmlformats.org/officeDocument/2006/relationships/hyperlink" Target="https://www.ncbi.nlm.nih.gov/pubmed/24777275" TargetMode="External"/><Relationship Id="rId4" Type="http://schemas.openxmlformats.org/officeDocument/2006/relationships/hyperlink" Target="https://www.neurologyreviews-digital.com/neurologyreviews/ms_board_review_supp_0618/MobilePagedReplica.action?pm=1&amp;folio=S1#pg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6.xml"/><Relationship Id="rId4" Type="http://schemas.openxmlformats.org/officeDocument/2006/relationships/hyperlink" Target="https://en.wikiversity.org/wiki/WikiJournal_of_Medicine/Medical_gallery_of_Mikael_H%C3%A4ggstr%C3%B6m_201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6.emf"/><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van 1">
            <a:extLst>
              <a:ext uri="{FF2B5EF4-FFF2-40B4-BE49-F238E27FC236}">
                <a16:creationId xmlns:a16="http://schemas.microsoft.com/office/drawing/2014/main" id="{EC73955F-7CD2-413B-82AC-203BC8FA9FB1}"/>
              </a:ext>
            </a:extLst>
          </p:cNvPr>
          <p:cNvSpPr>
            <a:spLocks noGrp="1"/>
          </p:cNvSpPr>
          <p:nvPr/>
        </p:nvSpPr>
        <p:spPr>
          <a:xfrm>
            <a:off x="-115019" y="-200354"/>
            <a:ext cx="11243094" cy="2387600"/>
          </a:xfrm>
          <a:prstGeom prst="rect">
            <a:avLst/>
          </a:prstGeom>
          <a:noFill/>
          <a:ln>
            <a:no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tr-TR" sz="3200" dirty="0">
              <a:solidFill>
                <a:schemeClr val="bg1"/>
              </a:solidFill>
              <a:ea typeface="+mj-lt"/>
              <a:cs typeface="+mj-lt"/>
            </a:endParaRPr>
          </a:p>
        </p:txBody>
      </p:sp>
      <p:sp>
        <p:nvSpPr>
          <p:cNvPr id="2" name="Metin kutusu 1">
            <a:extLst>
              <a:ext uri="{FF2B5EF4-FFF2-40B4-BE49-F238E27FC236}">
                <a16:creationId xmlns:a16="http://schemas.microsoft.com/office/drawing/2014/main" id="{2D0054D2-A768-4CC7-8573-3D656EBFD7E2}"/>
              </a:ext>
            </a:extLst>
          </p:cNvPr>
          <p:cNvSpPr txBox="1"/>
          <p:nvPr/>
        </p:nvSpPr>
        <p:spPr>
          <a:xfrm>
            <a:off x="522386" y="1535838"/>
            <a:ext cx="11142871" cy="983283"/>
          </a:xfrm>
          <a:prstGeom prst="rect">
            <a:avLst/>
          </a:prstGeom>
          <a:noFill/>
        </p:spPr>
        <p:txBody>
          <a:bodyPr wrap="square" rtlCol="0">
            <a:sp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Evaluation of Parameters That Can Be Used As Auxiliary Test </a:t>
            </a:r>
            <a:r>
              <a:rPr lang="tr-TR" sz="2800" b="1" dirty="0" err="1">
                <a:latin typeface="Times New Roman" panose="02020603050405020304" pitchFamily="18" charset="0"/>
                <a:ea typeface="Calibri" panose="020F0502020204030204" pitchFamily="34" charset="0"/>
                <a:cs typeface="Times New Roman" panose="02020603050405020304" pitchFamily="18" charset="0"/>
              </a:rPr>
              <a:t>for</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the Diagnosis of Multiple Sclerosis</a:t>
            </a:r>
            <a:endParaRPr lang="tr-TR"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8FF23AB1-0CC6-447A-BE39-302F2F914E27}"/>
              </a:ext>
            </a:extLst>
          </p:cNvPr>
          <p:cNvSpPr txBox="1"/>
          <p:nvPr/>
        </p:nvSpPr>
        <p:spPr>
          <a:xfrm>
            <a:off x="648070" y="3582516"/>
            <a:ext cx="11017188" cy="830997"/>
          </a:xfrm>
          <a:prstGeom prst="rect">
            <a:avLst/>
          </a:prstGeom>
          <a:noFill/>
        </p:spPr>
        <p:txBody>
          <a:bodyPr wrap="square" rtlCol="0">
            <a:spAutoFit/>
          </a:bodyPr>
          <a:lstStyle/>
          <a:p>
            <a:r>
              <a:rPr lang="tr-TR" sz="2400" dirty="0" err="1">
                <a:latin typeface="Times New Roman" panose="02020603050405020304" pitchFamily="18" charset="0"/>
                <a:cs typeface="Times New Roman" panose="02020603050405020304" pitchFamily="18" charset="0"/>
              </a:rPr>
              <a:t>Stj</a:t>
            </a:r>
            <a:r>
              <a:rPr lang="tr-TR" sz="2400" dirty="0">
                <a:latin typeface="Times New Roman" panose="02020603050405020304" pitchFamily="18" charset="0"/>
                <a:cs typeface="Times New Roman" panose="02020603050405020304" pitchFamily="18" charset="0"/>
              </a:rPr>
              <a:t>. Dr. Yusuf Mert Gezer</a:t>
            </a:r>
          </a:p>
          <a:p>
            <a:r>
              <a:rPr lang="tr-TR" sz="2400" dirty="0">
                <a:latin typeface="Times New Roman" panose="02020603050405020304" pitchFamily="18" charset="0"/>
                <a:cs typeface="Times New Roman" panose="02020603050405020304" pitchFamily="18" charset="0"/>
              </a:rPr>
              <a:t>Prof. Dr. Azize Esra Başar Gürsoy</a:t>
            </a:r>
          </a:p>
        </p:txBody>
      </p:sp>
    </p:spTree>
    <p:extLst>
      <p:ext uri="{BB962C8B-B14F-4D97-AF65-F5344CB8AC3E}">
        <p14:creationId xmlns:p14="http://schemas.microsoft.com/office/powerpoint/2010/main" val="192672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032971" y="1762812"/>
            <a:ext cx="9811040" cy="4234965"/>
          </a:xfrm>
        </p:spPr>
        <p:txBody>
          <a:bodyPr vert="horz" lIns="91440" tIns="45720" rIns="91440" bIns="45720" rtlCol="0" anchor="t">
            <a:normAutofit/>
          </a:bodyPr>
          <a:lstStyle/>
          <a:p>
            <a:r>
              <a:rPr lang="tr-TR" sz="1800" b="1" dirty="0" err="1">
                <a:latin typeface="Times New Roman" panose="02020603050405020304" pitchFamily="18" charset="0"/>
                <a:cs typeface="Times New Roman" panose="02020603050405020304" pitchFamily="18" charset="0"/>
              </a:rPr>
              <a:t>Variables</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and</a:t>
            </a:r>
            <a:r>
              <a:rPr lang="tr-TR" sz="1800" b="1" dirty="0">
                <a:latin typeface="Times New Roman" panose="02020603050405020304" pitchFamily="18" charset="0"/>
                <a:cs typeface="Times New Roman" panose="02020603050405020304" pitchFamily="18" charset="0"/>
              </a:rPr>
              <a:t> </a:t>
            </a:r>
            <a:r>
              <a:rPr lang="tr-TR" sz="1800" b="1" dirty="0" err="1">
                <a:latin typeface="Times New Roman" panose="02020603050405020304" pitchFamily="18" charset="0"/>
                <a:cs typeface="Times New Roman" panose="02020603050405020304" pitchFamily="18" charset="0"/>
              </a:rPr>
              <a:t>Parameters</a:t>
            </a:r>
            <a:r>
              <a:rPr lang="tr-TR" sz="1800" b="1" dirty="0">
                <a:latin typeface="Times New Roman" panose="02020603050405020304" pitchFamily="18" charset="0"/>
                <a:cs typeface="Times New Roman" panose="02020603050405020304" pitchFamily="18" charset="0"/>
              </a:rPr>
              <a:t>: </a:t>
            </a:r>
          </a:p>
          <a:p>
            <a:pPr marL="342900" indent="-342900">
              <a:buFont typeface="+mj-lt"/>
              <a:buAutoNum type="arabicPeriod"/>
            </a:pPr>
            <a:r>
              <a:rPr lang="tr-TR" sz="1800" dirty="0">
                <a:latin typeface="Times New Roman" panose="02020603050405020304" pitchFamily="18" charset="0"/>
                <a:cs typeface="Times New Roman" panose="02020603050405020304" pitchFamily="18" charset="0"/>
              </a:rPr>
              <a:t>Age</a:t>
            </a:r>
          </a:p>
          <a:p>
            <a:pPr marL="342900" indent="-342900">
              <a:buFont typeface="+mj-lt"/>
              <a:buAutoNum type="arabicPeriod"/>
            </a:pPr>
            <a:r>
              <a:rPr lang="tr-TR" sz="1800" dirty="0" err="1">
                <a:latin typeface="Times New Roman" panose="02020603050405020304" pitchFamily="18" charset="0"/>
                <a:cs typeface="Times New Roman" panose="02020603050405020304" pitchFamily="18" charset="0"/>
              </a:rPr>
              <a:t>Gender</a:t>
            </a:r>
            <a:r>
              <a:rPr lang="tr-TR" sz="1800" dirty="0">
                <a:latin typeface="Times New Roman" panose="02020603050405020304" pitchFamily="18" charset="0"/>
                <a:cs typeface="Times New Roman" panose="02020603050405020304" pitchFamily="18" charset="0"/>
              </a:rPr>
              <a:t> (52 </a:t>
            </a:r>
            <a:r>
              <a:rPr lang="tr-TR" sz="1800" dirty="0" err="1">
                <a:latin typeface="Times New Roman" panose="02020603050405020304" pitchFamily="18" charset="0"/>
                <a:cs typeface="Times New Roman" panose="02020603050405020304" pitchFamily="18" charset="0"/>
              </a:rPr>
              <a:t>Female</a:t>
            </a:r>
            <a:r>
              <a:rPr lang="tr-TR" sz="1800" dirty="0">
                <a:latin typeface="Times New Roman" panose="02020603050405020304" pitchFamily="18" charset="0"/>
                <a:cs typeface="Times New Roman" panose="02020603050405020304" pitchFamily="18" charset="0"/>
              </a:rPr>
              <a:t>, 24 Male)</a:t>
            </a:r>
          </a:p>
          <a:p>
            <a:pPr marL="342900" indent="-342900">
              <a:buFont typeface="+mj-lt"/>
              <a:buAutoNum type="arabicPeriod"/>
            </a:pPr>
            <a:r>
              <a:rPr lang="tr-TR" sz="1800" dirty="0" err="1">
                <a:latin typeface="Times New Roman" panose="02020603050405020304" pitchFamily="18" charset="0"/>
                <a:cs typeface="Times New Roman" panose="02020603050405020304" pitchFamily="18" charset="0"/>
              </a:rPr>
              <a:t>Ferritin</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Transferrin</a:t>
            </a:r>
            <a:endParaRPr lang="tr-TR" sz="1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800" dirty="0" err="1">
                <a:latin typeface="Times New Roman" panose="02020603050405020304" pitchFamily="18" charset="0"/>
                <a:cs typeface="Times New Roman" panose="02020603050405020304" pitchFamily="18" charset="0"/>
              </a:rPr>
              <a:t>Myelin</a:t>
            </a:r>
            <a:r>
              <a:rPr lang="tr-TR" sz="1800" dirty="0">
                <a:latin typeface="Times New Roman" panose="02020603050405020304" pitchFamily="18" charset="0"/>
                <a:cs typeface="Times New Roman" panose="02020603050405020304" pitchFamily="18" charset="0"/>
              </a:rPr>
              <a:t> Basic Protein, </a:t>
            </a:r>
            <a:r>
              <a:rPr lang="tr-TR" sz="1800" dirty="0" err="1">
                <a:latin typeface="Times New Roman" panose="02020603050405020304" pitchFamily="18" charset="0"/>
                <a:cs typeface="Times New Roman" panose="02020603050405020304" pitchFamily="18" charset="0"/>
              </a:rPr>
              <a:t>Myelin</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Oligodendrocyte</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Glycoprotein</a:t>
            </a:r>
            <a:endParaRPr lang="tr-TR" sz="18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800" dirty="0" err="1">
                <a:latin typeface="Times New Roman" panose="02020603050405020304" pitchFamily="18" charset="0"/>
                <a:cs typeface="Times New Roman" panose="02020603050405020304" pitchFamily="18" charset="0"/>
              </a:rPr>
              <a:t>Copper</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Zinc</a:t>
            </a:r>
            <a:endParaRPr lang="tr-TR" sz="18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ea typeface="Calibri" panose="020F0502020204030204" pitchFamily="34" charset="0"/>
              <a:cs typeface="Times New Roman" panose="02020603050405020304" pitchFamily="18" charset="0"/>
            </a:endParaRPr>
          </a:p>
          <a:p>
            <a:r>
              <a:rPr lang="tr-TR" sz="2000" dirty="0" err="1">
                <a:latin typeface="Times New Roman" panose="02020603050405020304" pitchFamily="18" charset="0"/>
                <a:ea typeface="Calibri" panose="020F0502020204030204" pitchFamily="34" charset="0"/>
                <a:cs typeface="Times New Roman" panose="02020603050405020304" pitchFamily="18" charset="0"/>
              </a:rPr>
              <a:t>P</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arameter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levels</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were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measured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by</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using</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enzyme-linked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immunosorbent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assay</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(ELISA)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kits</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tr-TR" sz="2000" dirty="0">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518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lstStyle/>
          <a:p>
            <a:pPr algn="ctr"/>
            <a:r>
              <a:rPr lang="tr-TR" dirty="0">
                <a:solidFill>
                  <a:schemeClr val="bg1"/>
                </a:solidFill>
                <a:latin typeface="Times New Roman" panose="02020603050405020304" pitchFamily="18" charset="0"/>
                <a:cs typeface="Times New Roman" panose="02020603050405020304" pitchFamily="18" charset="0"/>
              </a:rPr>
              <a:t>Analysis</a:t>
            </a:r>
          </a:p>
        </p:txBody>
      </p:sp>
      <p:sp>
        <p:nvSpPr>
          <p:cNvPr id="4" name="Metin Yer Tutucusu 3"/>
          <p:cNvSpPr>
            <a:spLocks noGrp="1"/>
          </p:cNvSpPr>
          <p:nvPr>
            <p:ph type="body" sz="half" idx="2"/>
          </p:nvPr>
        </p:nvSpPr>
        <p:spPr>
          <a:xfrm>
            <a:off x="1032971" y="1957589"/>
            <a:ext cx="9811040" cy="4040188"/>
          </a:xfrm>
        </p:spPr>
        <p:txBody>
          <a:bodyPr vert="horz" lIns="91440" tIns="45720" rIns="91440" bIns="45720" rtlCol="0" anchor="t">
            <a:normAutofit lnSpcReduction="10000"/>
          </a:bodyPr>
          <a:lstStyle/>
          <a:p>
            <a:pPr marL="285750" indent="-285750">
              <a:buFont typeface="Wingdings" panose="05000000000000000000" pitchFamily="2" charset="2"/>
              <a:buChar char="Ø"/>
            </a:pPr>
            <a:r>
              <a:rPr lang="tr-TR" sz="2400" dirty="0">
                <a:latin typeface="Times New Roman" panose="02020603050405020304" pitchFamily="18" charset="0"/>
                <a:ea typeface="+mn-lt"/>
                <a:cs typeface="Times New Roman" panose="02020603050405020304" pitchFamily="18" charset="0"/>
              </a:rPr>
              <a:t>SPSS 28.0.0.0</a:t>
            </a:r>
          </a:p>
          <a:p>
            <a:endParaRPr lang="tr-TR" sz="2400" dirty="0">
              <a:latin typeface="Times New Roman" panose="02020603050405020304" pitchFamily="18" charset="0"/>
              <a:ea typeface="+mn-lt"/>
              <a:cs typeface="Times New Roman" panose="02020603050405020304" pitchFamily="18" charset="0"/>
            </a:endParaRPr>
          </a:p>
          <a:p>
            <a:pPr marL="285750" indent="-285750">
              <a:buFont typeface="Wingdings" panose="05000000000000000000" pitchFamily="2" charset="2"/>
              <a:buChar char="Ø"/>
            </a:pPr>
            <a:r>
              <a:rPr lang="tr-TR" sz="2400" dirty="0" err="1">
                <a:latin typeface="Times New Roman" panose="02020603050405020304" pitchFamily="18" charset="0"/>
                <a:ea typeface="+mn-lt"/>
                <a:cs typeface="Times New Roman" panose="02020603050405020304" pitchFamily="18" charset="0"/>
              </a:rPr>
              <a:t>Shapiro</a:t>
            </a:r>
            <a:r>
              <a:rPr lang="tr-TR" sz="2400" dirty="0">
                <a:latin typeface="Times New Roman" panose="02020603050405020304" pitchFamily="18" charset="0"/>
                <a:ea typeface="+mn-lt"/>
                <a:cs typeface="Times New Roman" panose="02020603050405020304" pitchFamily="18" charset="0"/>
              </a:rPr>
              <a:t> </a:t>
            </a:r>
            <a:r>
              <a:rPr lang="tr-TR" sz="2400" dirty="0" err="1">
                <a:latin typeface="Times New Roman" panose="02020603050405020304" pitchFamily="18" charset="0"/>
                <a:ea typeface="+mn-lt"/>
                <a:cs typeface="Times New Roman" panose="02020603050405020304" pitchFamily="18" charset="0"/>
              </a:rPr>
              <a:t>Wilk</a:t>
            </a:r>
            <a:r>
              <a:rPr lang="tr-TR" sz="2400" dirty="0">
                <a:latin typeface="Times New Roman" panose="02020603050405020304" pitchFamily="18" charset="0"/>
                <a:ea typeface="+mn-lt"/>
                <a:cs typeface="Times New Roman" panose="02020603050405020304" pitchFamily="18" charset="0"/>
              </a:rPr>
              <a:t> test</a:t>
            </a:r>
          </a:p>
          <a:p>
            <a:pPr marL="285750" indent="-285750">
              <a:buFont typeface="Wingdings" panose="05000000000000000000" pitchFamily="2" charset="2"/>
              <a:buChar char="Ø"/>
            </a:pPr>
            <a:r>
              <a:rPr lang="tr-TR" sz="2400" dirty="0" err="1">
                <a:latin typeface="Times New Roman" panose="02020603050405020304" pitchFamily="18" charset="0"/>
                <a:cs typeface="Times New Roman" panose="02020603050405020304" pitchFamily="18" charset="0"/>
              </a:rPr>
              <a:t>Independent</a:t>
            </a:r>
            <a:r>
              <a:rPr lang="tr-TR" sz="2400" dirty="0">
                <a:latin typeface="Times New Roman" panose="02020603050405020304" pitchFamily="18" charset="0"/>
                <a:cs typeface="Times New Roman" panose="02020603050405020304" pitchFamily="18" charset="0"/>
              </a:rPr>
              <a:t> t test</a:t>
            </a:r>
          </a:p>
          <a:p>
            <a:pPr marL="285750" indent="-285750">
              <a:buFont typeface="Wingdings" panose="05000000000000000000" pitchFamily="2" charset="2"/>
              <a:buChar char="Ø"/>
            </a:pPr>
            <a:r>
              <a:rPr lang="tr-TR" sz="2400" dirty="0">
                <a:latin typeface="Times New Roman" panose="02020603050405020304" pitchFamily="18" charset="0"/>
                <a:cs typeface="Times New Roman" panose="02020603050405020304" pitchFamily="18" charset="0"/>
              </a:rPr>
              <a:t>Mann-</a:t>
            </a:r>
            <a:r>
              <a:rPr lang="tr-TR" sz="2400" dirty="0" err="1">
                <a:latin typeface="Times New Roman" panose="02020603050405020304" pitchFamily="18" charset="0"/>
                <a:cs typeface="Times New Roman" panose="02020603050405020304" pitchFamily="18" charset="0"/>
              </a:rPr>
              <a:t>Whitney</a:t>
            </a:r>
            <a:r>
              <a:rPr lang="tr-TR" sz="2400" dirty="0">
                <a:latin typeface="Times New Roman" panose="02020603050405020304" pitchFamily="18" charset="0"/>
                <a:cs typeface="Times New Roman" panose="02020603050405020304" pitchFamily="18" charset="0"/>
              </a:rPr>
              <a:t> U test</a:t>
            </a:r>
          </a:p>
          <a:p>
            <a:pPr marL="285750" indent="-285750">
              <a:buFont typeface="Wingdings" panose="05000000000000000000" pitchFamily="2" charset="2"/>
              <a:buChar char="Ø"/>
            </a:pPr>
            <a:r>
              <a:rPr lang="tr-TR" sz="2400" dirty="0" err="1">
                <a:latin typeface="Times New Roman" panose="02020603050405020304" pitchFamily="18" charset="0"/>
                <a:cs typeface="Times New Roman" panose="02020603050405020304" pitchFamily="18" charset="0"/>
              </a:rPr>
              <a:t>Mean</a:t>
            </a:r>
            <a:r>
              <a:rPr lang="tr-TR" sz="2400" dirty="0">
                <a:latin typeface="Times New Roman" panose="02020603050405020304" pitchFamily="18" charset="0"/>
                <a:cs typeface="Times New Roman" panose="02020603050405020304" pitchFamily="18" charset="0"/>
              </a:rPr>
              <a:t>, Standart </a:t>
            </a:r>
            <a:r>
              <a:rPr lang="tr-TR" sz="2400" dirty="0" err="1">
                <a:latin typeface="Times New Roman" panose="02020603050405020304" pitchFamily="18" charset="0"/>
                <a:cs typeface="Times New Roman" panose="02020603050405020304" pitchFamily="18" charset="0"/>
              </a:rPr>
              <a:t>deviation</a:t>
            </a:r>
            <a:endParaRPr lang="tr-T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sz="2400" dirty="0" err="1">
                <a:latin typeface="Times New Roman" panose="02020603050405020304" pitchFamily="18" charset="0"/>
                <a:cs typeface="Times New Roman" panose="02020603050405020304" pitchFamily="18" charset="0"/>
              </a:rPr>
              <a:t>Significance</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threshold</a:t>
            </a:r>
            <a:r>
              <a:rPr lang="tr-TR" sz="2400" dirty="0">
                <a:latin typeface="Times New Roman" panose="02020603050405020304" pitchFamily="18" charset="0"/>
                <a:cs typeface="Times New Roman" panose="02020603050405020304" pitchFamily="18" charset="0"/>
              </a:rPr>
              <a:t> is p&lt;0.05</a:t>
            </a:r>
          </a:p>
          <a:p>
            <a:pPr marL="285750" indent="-285750">
              <a:buFont typeface="Wingdings" panose="05000000000000000000" pitchFamily="2" charset="2"/>
              <a:buChar char="Ø"/>
            </a:pP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5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20934" y="2846098"/>
            <a:ext cx="10057598" cy="846786"/>
          </a:xfrm>
        </p:spPr>
        <p:txBody>
          <a:bodyPr>
            <a:normAutofit/>
          </a:bodyPr>
          <a:lstStyle/>
          <a:p>
            <a:pPr algn="ctr"/>
            <a:r>
              <a:rPr lang="tr-TR" sz="4800" b="1" dirty="0" err="1">
                <a:latin typeface="Times New Roman" panose="02020603050405020304" pitchFamily="18" charset="0"/>
                <a:cs typeface="Times New Roman" panose="02020603050405020304" pitchFamily="18" charset="0"/>
              </a:rPr>
              <a:t>Results</a:t>
            </a:r>
            <a:endParaRPr lang="tr-TR"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00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lstStyle/>
          <a:p>
            <a:pPr algn="ctr"/>
            <a:r>
              <a:rPr lang="tr-TR" dirty="0" err="1">
                <a:solidFill>
                  <a:schemeClr val="bg1"/>
                </a:solidFill>
                <a:latin typeface="Times New Roman" panose="02020603050405020304" pitchFamily="18" charset="0"/>
                <a:cs typeface="Times New Roman" panose="02020603050405020304" pitchFamily="18" charset="0"/>
              </a:rPr>
              <a:t>Results</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678730" y="1734532"/>
            <a:ext cx="10671142" cy="4812637"/>
          </a:xfrm>
        </p:spPr>
        <p:txBody>
          <a:bodyPr vert="horz" lIns="91440" tIns="45720" rIns="91440" bIns="45720" rtlCol="0" anchor="t">
            <a:normAutofit/>
          </a:bodyPr>
          <a:lstStyle/>
          <a:p>
            <a:pPr marL="285750" indent="-285750">
              <a:buFont typeface="Wingdings" panose="05000000000000000000" pitchFamily="2" charset="2"/>
              <a:buChar char="Ø"/>
            </a:pPr>
            <a:endParaRPr lang="tr-TR" sz="1800" dirty="0">
              <a:ea typeface="+mn-lt"/>
              <a:cs typeface="+mn-lt"/>
            </a:endParaRPr>
          </a:p>
          <a:p>
            <a:endParaRPr lang="tr-TR" sz="1800" dirty="0">
              <a:ea typeface="+mn-lt"/>
              <a:cs typeface="+mn-lt"/>
            </a:endParaRPr>
          </a:p>
          <a:p>
            <a:pPr marL="285750" indent="-285750">
              <a:buFont typeface="Wingdings" panose="05000000000000000000" pitchFamily="2" charset="2"/>
              <a:buChar char="Ø"/>
            </a:pPr>
            <a:endParaRPr lang="tr-TR" sz="1800" dirty="0">
              <a:ea typeface="+mn-lt"/>
              <a:cs typeface="+mn-lt"/>
            </a:endParaRPr>
          </a:p>
          <a:p>
            <a:pPr marL="285750" indent="-285750">
              <a:buFont typeface="Wingdings" panose="05000000000000000000" pitchFamily="2" charset="2"/>
              <a:buChar char="Ø"/>
            </a:pPr>
            <a:endParaRPr lang="tr-TR" sz="1800" dirty="0">
              <a:ea typeface="+mn-lt"/>
              <a:cs typeface="+mn-lt"/>
            </a:endParaRPr>
          </a:p>
          <a:p>
            <a:pPr marL="285750" indent="-285750">
              <a:buFont typeface="Wingdings" panose="05000000000000000000" pitchFamily="2" charset="2"/>
              <a:buChar char="Ø"/>
            </a:pPr>
            <a:endParaRPr lang="tr-TR" sz="1800" dirty="0">
              <a:cs typeface="Calibri"/>
            </a:endParaRPr>
          </a:p>
          <a:p>
            <a:endParaRPr lang="tr-TR" sz="1800" dirty="0">
              <a:cs typeface="Calibri"/>
            </a:endParaRPr>
          </a:p>
          <a:p>
            <a:pPr marL="285750" indent="-285750">
              <a:buFont typeface="Wingdings" panose="05000000000000000000" pitchFamily="2" charset="2"/>
              <a:buChar char="Ø"/>
            </a:pPr>
            <a:endParaRPr lang="tr-TR" sz="1800" dirty="0">
              <a:ea typeface="+mn-lt"/>
              <a:cs typeface="+mn-lt"/>
            </a:endParaRPr>
          </a:p>
        </p:txBody>
      </p:sp>
      <p:graphicFrame>
        <p:nvGraphicFramePr>
          <p:cNvPr id="5" name="Tablo 4">
            <a:extLst>
              <a:ext uri="{FF2B5EF4-FFF2-40B4-BE49-F238E27FC236}">
                <a16:creationId xmlns:a16="http://schemas.microsoft.com/office/drawing/2014/main" id="{0622F929-62BE-4B68-8CC9-AD06BC298BC2}"/>
              </a:ext>
            </a:extLst>
          </p:cNvPr>
          <p:cNvGraphicFramePr>
            <a:graphicFrameLocks noGrp="1"/>
          </p:cNvGraphicFramePr>
          <p:nvPr>
            <p:extLst>
              <p:ext uri="{D42A27DB-BD31-4B8C-83A1-F6EECF244321}">
                <p14:modId xmlns:p14="http://schemas.microsoft.com/office/powerpoint/2010/main" val="3950599584"/>
              </p:ext>
            </p:extLst>
          </p:nvPr>
        </p:nvGraphicFramePr>
        <p:xfrm>
          <a:off x="513761" y="132852"/>
          <a:ext cx="11164477" cy="4925200"/>
        </p:xfrm>
        <a:graphic>
          <a:graphicData uri="http://schemas.openxmlformats.org/drawingml/2006/table">
            <a:tbl>
              <a:tblPr/>
              <a:tblGrid>
                <a:gridCol w="2008244">
                  <a:extLst>
                    <a:ext uri="{9D8B030D-6E8A-4147-A177-3AD203B41FA5}">
                      <a16:colId xmlns:a16="http://schemas.microsoft.com/office/drawing/2014/main" val="2829658170"/>
                    </a:ext>
                  </a:extLst>
                </a:gridCol>
                <a:gridCol w="1259406">
                  <a:extLst>
                    <a:ext uri="{9D8B030D-6E8A-4147-A177-3AD203B41FA5}">
                      <a16:colId xmlns:a16="http://schemas.microsoft.com/office/drawing/2014/main" val="2278119506"/>
                    </a:ext>
                  </a:extLst>
                </a:gridCol>
                <a:gridCol w="1233949">
                  <a:extLst>
                    <a:ext uri="{9D8B030D-6E8A-4147-A177-3AD203B41FA5}">
                      <a16:colId xmlns:a16="http://schemas.microsoft.com/office/drawing/2014/main" val="1484815221"/>
                    </a:ext>
                  </a:extLst>
                </a:gridCol>
                <a:gridCol w="1419538">
                  <a:extLst>
                    <a:ext uri="{9D8B030D-6E8A-4147-A177-3AD203B41FA5}">
                      <a16:colId xmlns:a16="http://schemas.microsoft.com/office/drawing/2014/main" val="1974141913"/>
                    </a:ext>
                  </a:extLst>
                </a:gridCol>
                <a:gridCol w="1093429">
                  <a:extLst>
                    <a:ext uri="{9D8B030D-6E8A-4147-A177-3AD203B41FA5}">
                      <a16:colId xmlns:a16="http://schemas.microsoft.com/office/drawing/2014/main" val="1248247776"/>
                    </a:ext>
                  </a:extLst>
                </a:gridCol>
                <a:gridCol w="1016696">
                  <a:extLst>
                    <a:ext uri="{9D8B030D-6E8A-4147-A177-3AD203B41FA5}">
                      <a16:colId xmlns:a16="http://schemas.microsoft.com/office/drawing/2014/main" val="1339271024"/>
                    </a:ext>
                  </a:extLst>
                </a:gridCol>
                <a:gridCol w="1198935">
                  <a:extLst>
                    <a:ext uri="{9D8B030D-6E8A-4147-A177-3AD203B41FA5}">
                      <a16:colId xmlns:a16="http://schemas.microsoft.com/office/drawing/2014/main" val="1881545634"/>
                    </a:ext>
                  </a:extLst>
                </a:gridCol>
                <a:gridCol w="892007">
                  <a:extLst>
                    <a:ext uri="{9D8B030D-6E8A-4147-A177-3AD203B41FA5}">
                      <a16:colId xmlns:a16="http://schemas.microsoft.com/office/drawing/2014/main" val="2976522197"/>
                    </a:ext>
                  </a:extLst>
                </a:gridCol>
                <a:gridCol w="1042273">
                  <a:extLst>
                    <a:ext uri="{9D8B030D-6E8A-4147-A177-3AD203B41FA5}">
                      <a16:colId xmlns:a16="http://schemas.microsoft.com/office/drawing/2014/main" val="984341525"/>
                    </a:ext>
                  </a:extLst>
                </a:gridCol>
              </a:tblGrid>
              <a:tr h="406345">
                <a:tc>
                  <a:txBody>
                    <a:bodyPr/>
                    <a:lstStyle/>
                    <a:p>
                      <a:pPr algn="l" fontAlgn="b"/>
                      <a:endParaRPr lang="tr-TR" sz="900" b="0" i="0" u="none" strike="noStrike" dirty="0">
                        <a:solidFill>
                          <a:srgbClr val="264A60"/>
                        </a:solidFill>
                        <a:effectLst/>
                        <a:latin typeface="Arial" panose="020B0604020202020204" pitchFamily="34" charset="0"/>
                      </a:endParaRPr>
                    </a:p>
                  </a:txBody>
                  <a:tcPr marL="7620" marR="7620" marT="7620" marB="0" anchor="b">
                    <a:lnL>
                      <a:noFill/>
                    </a:lnL>
                    <a:lnR>
                      <a:noFill/>
                    </a:lnR>
                    <a:lnT>
                      <a:noFill/>
                    </a:lnT>
                    <a:lnB w="6350" cap="flat" cmpd="sng" algn="ctr">
                      <a:solidFill>
                        <a:srgbClr val="152935"/>
                      </a:solidFill>
                      <a:prstDash val="solid"/>
                      <a:round/>
                      <a:headEnd type="none" w="med" len="med"/>
                      <a:tailEnd type="none" w="med" len="med"/>
                    </a:lnB>
                  </a:tcPr>
                </a:tc>
                <a:tc>
                  <a:txBody>
                    <a:bodyPr/>
                    <a:lstStyle/>
                    <a:p>
                      <a:pPr algn="l" fontAlgn="b"/>
                      <a:r>
                        <a:rPr lang="tr-TR" sz="900" b="0" i="0" u="none" strike="noStrike">
                          <a:solidFill>
                            <a:srgbClr val="264A60"/>
                          </a:solidFill>
                          <a:effectLst/>
                          <a:latin typeface="Arial" panose="020B0604020202020204" pitchFamily="34" charset="0"/>
                        </a:rPr>
                        <a:t> </a:t>
                      </a:r>
                    </a:p>
                  </a:txBody>
                  <a:tcPr marL="7620" marR="7620" marT="7620" marB="0" anchor="b">
                    <a:lnL>
                      <a:noFill/>
                    </a:lnL>
                    <a:lnR>
                      <a:noFill/>
                    </a:lnR>
                    <a:lnT>
                      <a:noFill/>
                    </a:lnT>
                    <a:lnB w="6350" cap="flat" cmpd="sng" algn="ctr">
                      <a:solidFill>
                        <a:srgbClr val="152935"/>
                      </a:solidFill>
                      <a:prstDash val="solid"/>
                      <a:round/>
                      <a:headEnd type="none" w="med" len="med"/>
                      <a:tailEnd type="none" w="med" len="med"/>
                    </a:lnB>
                  </a:tcPr>
                </a:tc>
                <a:tc>
                  <a:txBody>
                    <a:bodyPr/>
                    <a:lstStyle/>
                    <a:p>
                      <a:pPr algn="ctr" fontAlgn="b"/>
                      <a:r>
                        <a:rPr lang="tr-TR" sz="1400" b="0" i="0" u="none" strike="noStrike" dirty="0">
                          <a:solidFill>
                            <a:srgbClr val="264A60"/>
                          </a:solidFill>
                          <a:effectLst/>
                          <a:latin typeface="Times New Roman" panose="02020603050405020304" pitchFamily="18" charset="0"/>
                          <a:cs typeface="Times New Roman" panose="02020603050405020304" pitchFamily="18" charset="0"/>
                        </a:rPr>
                        <a:t>Age</a:t>
                      </a:r>
                    </a:p>
                  </a:txBody>
                  <a:tcPr marL="7620" marR="7620" marT="7620" marB="0" anchor="b">
                    <a:lnL>
                      <a:noFill/>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400" b="0" i="0" u="none" strike="noStrike" dirty="0" err="1">
                          <a:solidFill>
                            <a:srgbClr val="264A60"/>
                          </a:solidFill>
                          <a:effectLst/>
                          <a:latin typeface="Times New Roman" panose="02020603050405020304" pitchFamily="18" charset="0"/>
                          <a:cs typeface="Times New Roman" panose="02020603050405020304" pitchFamily="18" charset="0"/>
                        </a:rPr>
                        <a:t>Ferritin</a:t>
                      </a:r>
                      <a:endParaRPr lang="tr-TR" sz="1400" b="0" i="0" u="none" strike="noStrike" dirty="0">
                        <a:solidFill>
                          <a:srgbClr val="264A60"/>
                        </a:solidFill>
                        <a:effectLst/>
                        <a:latin typeface="Times New Roman" panose="02020603050405020304" pitchFamily="18" charset="0"/>
                        <a:cs typeface="Times New Roman" panose="02020603050405020304" pitchFamily="18" charset="0"/>
                      </a:endParaRP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400" b="0" i="0" u="none" strike="noStrike" dirty="0">
                          <a:solidFill>
                            <a:srgbClr val="264A60"/>
                          </a:solidFill>
                          <a:effectLst/>
                          <a:latin typeface="Times New Roman" panose="02020603050405020304" pitchFamily="18" charset="0"/>
                          <a:cs typeface="Times New Roman" panose="02020603050405020304" pitchFamily="18" charset="0"/>
                        </a:rPr>
                        <a:t>MBP</a:t>
                      </a: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400" b="0" i="0" u="none" strike="noStrike" dirty="0">
                          <a:solidFill>
                            <a:srgbClr val="264A60"/>
                          </a:solidFill>
                          <a:effectLst/>
                          <a:latin typeface="Times New Roman" panose="02020603050405020304" pitchFamily="18" charset="0"/>
                          <a:cs typeface="Times New Roman" panose="02020603050405020304" pitchFamily="18" charset="0"/>
                        </a:rPr>
                        <a:t>MOG</a:t>
                      </a: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400" b="0" i="0" u="none" strike="noStrike" dirty="0" err="1">
                          <a:solidFill>
                            <a:srgbClr val="264A60"/>
                          </a:solidFill>
                          <a:effectLst/>
                          <a:latin typeface="Times New Roman" panose="02020603050405020304" pitchFamily="18" charset="0"/>
                          <a:cs typeface="Times New Roman" panose="02020603050405020304" pitchFamily="18" charset="0"/>
                        </a:rPr>
                        <a:t>Transferrin</a:t>
                      </a:r>
                      <a:endParaRPr lang="tr-TR" sz="1400" b="0" i="0" u="none" strike="noStrike" dirty="0">
                        <a:solidFill>
                          <a:srgbClr val="264A60"/>
                        </a:solidFill>
                        <a:effectLst/>
                        <a:latin typeface="Times New Roman" panose="02020603050405020304" pitchFamily="18" charset="0"/>
                        <a:cs typeface="Times New Roman" panose="02020603050405020304" pitchFamily="18" charset="0"/>
                      </a:endParaRP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400" b="0" i="0" u="none" strike="noStrike" dirty="0" err="1">
                          <a:solidFill>
                            <a:srgbClr val="264A60"/>
                          </a:solidFill>
                          <a:effectLst/>
                          <a:latin typeface="Times New Roman" panose="02020603050405020304" pitchFamily="18" charset="0"/>
                          <a:cs typeface="Times New Roman" panose="02020603050405020304" pitchFamily="18" charset="0"/>
                        </a:rPr>
                        <a:t>Copper</a:t>
                      </a:r>
                      <a:endParaRPr lang="tr-TR" sz="1400" b="0" i="0" u="none" strike="noStrike" dirty="0">
                        <a:solidFill>
                          <a:srgbClr val="264A60"/>
                        </a:solidFill>
                        <a:effectLst/>
                        <a:latin typeface="Times New Roman" panose="02020603050405020304" pitchFamily="18" charset="0"/>
                        <a:cs typeface="Times New Roman" panose="02020603050405020304" pitchFamily="18" charset="0"/>
                      </a:endParaRP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400" b="0" i="0" u="none" strike="noStrike" dirty="0" err="1">
                          <a:solidFill>
                            <a:srgbClr val="264A60"/>
                          </a:solidFill>
                          <a:effectLst/>
                          <a:latin typeface="Times New Roman" panose="02020603050405020304" pitchFamily="18" charset="0"/>
                          <a:cs typeface="Times New Roman" panose="02020603050405020304" pitchFamily="18" charset="0"/>
                        </a:rPr>
                        <a:t>Zinc</a:t>
                      </a:r>
                      <a:endParaRPr lang="tr-TR" sz="1400" b="0" i="0" u="none" strike="noStrike" dirty="0">
                        <a:solidFill>
                          <a:srgbClr val="264A60"/>
                        </a:solidFill>
                        <a:effectLst/>
                        <a:latin typeface="Times New Roman" panose="02020603050405020304" pitchFamily="18" charset="0"/>
                        <a:cs typeface="Times New Roman" panose="02020603050405020304" pitchFamily="18" charset="0"/>
                      </a:endParaRP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extLst>
                  <a:ext uri="{0D108BD9-81ED-4DB2-BD59-A6C34878D82A}">
                    <a16:rowId xmlns:a16="http://schemas.microsoft.com/office/drawing/2014/main" val="4011484407"/>
                  </a:ext>
                </a:extLst>
              </a:tr>
              <a:tr h="502095">
                <a:tc rowSpan="3">
                  <a:txBody>
                    <a:bodyPr/>
                    <a:lstStyle/>
                    <a:p>
                      <a:pPr algn="l" fontAlgn="t"/>
                      <a:r>
                        <a:rPr lang="tr-TR" sz="2000" b="0" i="0" u="none" strike="noStrike" dirty="0">
                          <a:solidFill>
                            <a:srgbClr val="264A60"/>
                          </a:solidFill>
                          <a:effectLst/>
                          <a:latin typeface="Times New Roman" panose="02020603050405020304" pitchFamily="18" charset="0"/>
                          <a:cs typeface="Times New Roman" panose="02020603050405020304" pitchFamily="18" charset="0"/>
                        </a:rPr>
                        <a:t>MS</a:t>
                      </a:r>
                    </a:p>
                  </a:txBody>
                  <a:tcPr marL="7620" marR="7620" marT="7620" marB="0">
                    <a:lnL>
                      <a:noFill/>
                    </a:lnL>
                    <a:lnR>
                      <a:noFill/>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l" fontAlgn="t"/>
                      <a:r>
                        <a:rPr lang="tr-TR" sz="1400" b="0" i="0" u="none" strike="noStrike" dirty="0" err="1">
                          <a:solidFill>
                            <a:srgbClr val="264A60"/>
                          </a:solidFill>
                          <a:effectLst/>
                          <a:latin typeface="Times New Roman" panose="02020603050405020304" pitchFamily="18" charset="0"/>
                          <a:cs typeface="Times New Roman" panose="02020603050405020304" pitchFamily="18" charset="0"/>
                        </a:rPr>
                        <a:t>Median</a:t>
                      </a:r>
                      <a:endParaRPr lang="tr-TR" sz="1400" b="0" i="0" u="none" strike="noStrike" dirty="0">
                        <a:solidFill>
                          <a:srgbClr val="264A60"/>
                        </a:solidFill>
                        <a:effectLst/>
                        <a:latin typeface="Times New Roman" panose="02020603050405020304" pitchFamily="18" charset="0"/>
                        <a:cs typeface="Times New Roman" panose="02020603050405020304" pitchFamily="18" charset="0"/>
                      </a:endParaRPr>
                    </a:p>
                  </a:txBody>
                  <a:tcPr marL="7620" marR="7620" marT="7620" marB="0">
                    <a:lnL>
                      <a:noFill/>
                    </a:lnL>
                    <a:lnR>
                      <a:noFill/>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35,00</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65,3600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2069,00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5,07300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6,98900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0,300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4,50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324523265"/>
                  </a:ext>
                </a:extLst>
              </a:tr>
              <a:tr h="502095">
                <a:tc vMerge="1">
                  <a:txBody>
                    <a:bodyPr/>
                    <a:lstStyle/>
                    <a:p>
                      <a:endParaRPr lang="tr-TR"/>
                    </a:p>
                  </a:txBody>
                  <a:tcPr/>
                </a:tc>
                <a:tc>
                  <a:txBody>
                    <a:bodyPr/>
                    <a:lstStyle/>
                    <a:p>
                      <a:pPr algn="l" fontAlgn="t"/>
                      <a:r>
                        <a:rPr lang="tr-TR" sz="1400" b="0" i="0" u="none" strike="noStrike" dirty="0">
                          <a:solidFill>
                            <a:srgbClr val="264A60"/>
                          </a:solidFill>
                          <a:effectLst/>
                          <a:latin typeface="Times New Roman" panose="02020603050405020304" pitchFamily="18" charset="0"/>
                          <a:cs typeface="Times New Roman" panose="02020603050405020304" pitchFamily="18" charset="0"/>
                        </a:rPr>
                        <a:t>Minimum</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19</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46,04</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1233</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2,543</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1,787</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190486864"/>
                  </a:ext>
                </a:extLst>
              </a:tr>
              <a:tr h="502095">
                <a:tc vMerge="1">
                  <a:txBody>
                    <a:bodyPr/>
                    <a:lstStyle/>
                    <a:p>
                      <a:endParaRPr lang="tr-TR"/>
                    </a:p>
                  </a:txBody>
                  <a:tcPr/>
                </a:tc>
                <a:tc>
                  <a:txBody>
                    <a:bodyPr/>
                    <a:lstStyle/>
                    <a:p>
                      <a:pPr algn="l" fontAlgn="t"/>
                      <a:r>
                        <a:rPr lang="tr-TR" sz="1400" b="0" i="0" u="none" strike="noStrike">
                          <a:solidFill>
                            <a:srgbClr val="264A60"/>
                          </a:solidFill>
                          <a:effectLst/>
                          <a:latin typeface="Times New Roman" panose="02020603050405020304" pitchFamily="18" charset="0"/>
                          <a:cs typeface="Times New Roman" panose="02020603050405020304" pitchFamily="18" charset="0"/>
                        </a:rPr>
                        <a:t>Maximum</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57</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114,00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32290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21,840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96,550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4,2</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41</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574747495"/>
                  </a:ext>
                </a:extLst>
              </a:tr>
              <a:tr h="502095">
                <a:tc rowSpan="3">
                  <a:txBody>
                    <a:bodyPr/>
                    <a:lstStyle/>
                    <a:p>
                      <a:pPr algn="l" fontAlgn="t"/>
                      <a:r>
                        <a:rPr lang="tr-TR" sz="2000" b="0" i="0" u="none" strike="noStrike" dirty="0">
                          <a:solidFill>
                            <a:srgbClr val="264A60"/>
                          </a:solidFill>
                          <a:effectLst/>
                          <a:latin typeface="Times New Roman" panose="02020603050405020304" pitchFamily="18" charset="0"/>
                          <a:cs typeface="Times New Roman" panose="02020603050405020304" pitchFamily="18" charset="0"/>
                        </a:rPr>
                        <a:t>Control</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l" fontAlgn="t"/>
                      <a:r>
                        <a:rPr lang="tr-TR" sz="1400" b="0" i="0" u="none" strike="noStrike">
                          <a:solidFill>
                            <a:srgbClr val="264A60"/>
                          </a:solidFill>
                          <a:effectLst/>
                          <a:latin typeface="Times New Roman" panose="02020603050405020304" pitchFamily="18" charset="0"/>
                          <a:cs typeface="Times New Roman" panose="02020603050405020304" pitchFamily="18" charset="0"/>
                        </a:rPr>
                        <a:t>Median</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43,00</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70,6900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1959,00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5,20600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8,81400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0,400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6,50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3334424819"/>
                  </a:ext>
                </a:extLst>
              </a:tr>
              <a:tr h="502095">
                <a:tc vMerge="1">
                  <a:txBody>
                    <a:bodyPr/>
                    <a:lstStyle/>
                    <a:p>
                      <a:endParaRPr lang="tr-TR"/>
                    </a:p>
                  </a:txBody>
                  <a:tcPr/>
                </a:tc>
                <a:tc>
                  <a:txBody>
                    <a:bodyPr/>
                    <a:lstStyle/>
                    <a:p>
                      <a:pPr algn="l" fontAlgn="t"/>
                      <a:r>
                        <a:rPr lang="tr-TR" sz="1400" b="0" i="0" u="none" strike="noStrike">
                          <a:solidFill>
                            <a:srgbClr val="264A60"/>
                          </a:solidFill>
                          <a:effectLst/>
                          <a:latin typeface="Times New Roman" panose="02020603050405020304" pitchFamily="18" charset="0"/>
                          <a:cs typeface="Times New Roman" panose="02020603050405020304" pitchFamily="18" charset="0"/>
                        </a:rPr>
                        <a:t>Minimum</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20</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43,67</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1081</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3,017</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2,896</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408052489"/>
                  </a:ext>
                </a:extLst>
              </a:tr>
              <a:tr h="502095">
                <a:tc vMerge="1">
                  <a:txBody>
                    <a:bodyPr/>
                    <a:lstStyle/>
                    <a:p>
                      <a:endParaRPr lang="tr-TR"/>
                    </a:p>
                  </a:txBody>
                  <a:tcPr/>
                </a:tc>
                <a:tc>
                  <a:txBody>
                    <a:bodyPr/>
                    <a:lstStyle/>
                    <a:p>
                      <a:pPr algn="l" fontAlgn="t"/>
                      <a:r>
                        <a:rPr lang="tr-TR" sz="1400" b="0" i="0" u="none" strike="noStrike">
                          <a:solidFill>
                            <a:srgbClr val="264A60"/>
                          </a:solidFill>
                          <a:effectLst/>
                          <a:latin typeface="Times New Roman" panose="02020603050405020304" pitchFamily="18" charset="0"/>
                          <a:cs typeface="Times New Roman" panose="02020603050405020304" pitchFamily="18" charset="0"/>
                        </a:rPr>
                        <a:t>Maximum</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73</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134,00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14846</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26,470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94,390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1,3</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56</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2285512830"/>
                  </a:ext>
                </a:extLst>
              </a:tr>
              <a:tr h="502095">
                <a:tc rowSpan="3">
                  <a:txBody>
                    <a:bodyPr/>
                    <a:lstStyle/>
                    <a:p>
                      <a:pPr algn="l" fontAlgn="t"/>
                      <a:r>
                        <a:rPr lang="tr-TR" sz="2000" b="0" i="0" u="none" strike="noStrike" dirty="0">
                          <a:solidFill>
                            <a:srgbClr val="264A60"/>
                          </a:solidFill>
                          <a:effectLst/>
                          <a:latin typeface="Times New Roman" panose="02020603050405020304" pitchFamily="18" charset="0"/>
                          <a:cs typeface="Times New Roman" panose="02020603050405020304" pitchFamily="18" charset="0"/>
                        </a:rPr>
                        <a:t>Total</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E0E0E0"/>
                    </a:solidFill>
                  </a:tcPr>
                </a:tc>
                <a:tc>
                  <a:txBody>
                    <a:bodyPr/>
                    <a:lstStyle/>
                    <a:p>
                      <a:pPr algn="l" fontAlgn="t"/>
                      <a:r>
                        <a:rPr lang="tr-TR" sz="1400" b="0" i="0" u="none" strike="noStrike">
                          <a:solidFill>
                            <a:srgbClr val="264A60"/>
                          </a:solidFill>
                          <a:effectLst/>
                          <a:latin typeface="Times New Roman" panose="02020603050405020304" pitchFamily="18" charset="0"/>
                          <a:cs typeface="Times New Roman" panose="02020603050405020304" pitchFamily="18" charset="0"/>
                        </a:rPr>
                        <a:t>Median</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41,00</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67,5800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2002,00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5,18150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7,67800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0,400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5,50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4072640193"/>
                  </a:ext>
                </a:extLst>
              </a:tr>
              <a:tr h="502095">
                <a:tc vMerge="1">
                  <a:txBody>
                    <a:bodyPr/>
                    <a:lstStyle/>
                    <a:p>
                      <a:endParaRPr lang="tr-TR"/>
                    </a:p>
                  </a:txBody>
                  <a:tcPr/>
                </a:tc>
                <a:tc>
                  <a:txBody>
                    <a:bodyPr/>
                    <a:lstStyle/>
                    <a:p>
                      <a:pPr algn="l" fontAlgn="t"/>
                      <a:r>
                        <a:rPr lang="tr-TR" sz="1400" b="0" i="0" u="none" strike="noStrike">
                          <a:solidFill>
                            <a:srgbClr val="264A60"/>
                          </a:solidFill>
                          <a:effectLst/>
                          <a:latin typeface="Times New Roman" panose="02020603050405020304" pitchFamily="18" charset="0"/>
                          <a:cs typeface="Times New Roman" panose="02020603050405020304" pitchFamily="18" charset="0"/>
                        </a:rPr>
                        <a:t>Minimum</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E0E0E0"/>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19</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43,67</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1081</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2,543</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1,787</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AEAEAE"/>
                      </a:solidFill>
                      <a:prstDash val="solid"/>
                      <a:round/>
                      <a:headEnd type="none" w="med" len="med"/>
                      <a:tailEnd type="none" w="med" len="med"/>
                    </a:lnB>
                    <a:solidFill>
                      <a:srgbClr val="F9F9FB"/>
                    </a:solidFill>
                  </a:tcPr>
                </a:tc>
                <a:extLst>
                  <a:ext uri="{0D108BD9-81ED-4DB2-BD59-A6C34878D82A}">
                    <a16:rowId xmlns:a16="http://schemas.microsoft.com/office/drawing/2014/main" val="35490478"/>
                  </a:ext>
                </a:extLst>
              </a:tr>
              <a:tr h="502095">
                <a:tc vMerge="1">
                  <a:txBody>
                    <a:bodyPr/>
                    <a:lstStyle/>
                    <a:p>
                      <a:endParaRPr lang="tr-TR"/>
                    </a:p>
                  </a:txBody>
                  <a:tcPr/>
                </a:tc>
                <a:tc>
                  <a:txBody>
                    <a:bodyPr/>
                    <a:lstStyle/>
                    <a:p>
                      <a:pPr algn="l" fontAlgn="t"/>
                      <a:r>
                        <a:rPr lang="tr-TR" sz="1400" b="0" i="0" u="none" strike="noStrike">
                          <a:solidFill>
                            <a:srgbClr val="264A60"/>
                          </a:solidFill>
                          <a:effectLst/>
                          <a:latin typeface="Times New Roman" panose="02020603050405020304" pitchFamily="18" charset="0"/>
                          <a:cs typeface="Times New Roman" panose="02020603050405020304" pitchFamily="18" charset="0"/>
                        </a:rPr>
                        <a:t>Maximum</a:t>
                      </a:r>
                    </a:p>
                  </a:txBody>
                  <a:tcPr marL="7620" marR="7620" marT="7620" marB="0">
                    <a:lnL>
                      <a:noFill/>
                    </a:lnL>
                    <a:lnR>
                      <a:noFill/>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E0E0E0"/>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73</a:t>
                      </a:r>
                    </a:p>
                  </a:txBody>
                  <a:tcPr marL="7620" marR="7620" marT="7620" marB="0">
                    <a:lnL>
                      <a:noFill/>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134,00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32290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400" b="0" i="0" u="none" strike="noStrike">
                          <a:solidFill>
                            <a:srgbClr val="010205"/>
                          </a:solidFill>
                          <a:effectLst/>
                          <a:latin typeface="Times New Roman" panose="02020603050405020304" pitchFamily="18" charset="0"/>
                          <a:cs typeface="Times New Roman" panose="02020603050405020304" pitchFamily="18" charset="0"/>
                        </a:rPr>
                        <a:t>26,470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96,550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4,2</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400" b="0" i="0" u="none" strike="noStrike" dirty="0">
                          <a:solidFill>
                            <a:srgbClr val="010205"/>
                          </a:solidFill>
                          <a:effectLst/>
                          <a:latin typeface="Times New Roman" panose="02020603050405020304" pitchFamily="18" charset="0"/>
                          <a:cs typeface="Times New Roman" panose="02020603050405020304" pitchFamily="18" charset="0"/>
                        </a:rPr>
                        <a:t>56</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AEAEAE"/>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extLst>
                  <a:ext uri="{0D108BD9-81ED-4DB2-BD59-A6C34878D82A}">
                    <a16:rowId xmlns:a16="http://schemas.microsoft.com/office/drawing/2014/main" val="4076888118"/>
                  </a:ext>
                </a:extLst>
              </a:tr>
            </a:tbl>
          </a:graphicData>
        </a:graphic>
      </p:graphicFrame>
      <p:graphicFrame>
        <p:nvGraphicFramePr>
          <p:cNvPr id="6" name="Tablo 5">
            <a:extLst>
              <a:ext uri="{FF2B5EF4-FFF2-40B4-BE49-F238E27FC236}">
                <a16:creationId xmlns:a16="http://schemas.microsoft.com/office/drawing/2014/main" id="{651F98AE-095D-4F81-A63B-B6E7E7BD73C3}"/>
              </a:ext>
            </a:extLst>
          </p:cNvPr>
          <p:cNvGraphicFramePr>
            <a:graphicFrameLocks noGrp="1"/>
          </p:cNvGraphicFramePr>
          <p:nvPr>
            <p:extLst>
              <p:ext uri="{D42A27DB-BD31-4B8C-83A1-F6EECF244321}">
                <p14:modId xmlns:p14="http://schemas.microsoft.com/office/powerpoint/2010/main" val="4256521089"/>
              </p:ext>
            </p:extLst>
          </p:nvPr>
        </p:nvGraphicFramePr>
        <p:xfrm>
          <a:off x="513761" y="5418994"/>
          <a:ext cx="10671142" cy="1051587"/>
        </p:xfrm>
        <a:graphic>
          <a:graphicData uri="http://schemas.openxmlformats.org/drawingml/2006/table">
            <a:tbl>
              <a:tblPr/>
              <a:tblGrid>
                <a:gridCol w="2416880">
                  <a:extLst>
                    <a:ext uri="{9D8B030D-6E8A-4147-A177-3AD203B41FA5}">
                      <a16:colId xmlns:a16="http://schemas.microsoft.com/office/drawing/2014/main" val="680286014"/>
                    </a:ext>
                  </a:extLst>
                </a:gridCol>
                <a:gridCol w="1984574">
                  <a:extLst>
                    <a:ext uri="{9D8B030D-6E8A-4147-A177-3AD203B41FA5}">
                      <a16:colId xmlns:a16="http://schemas.microsoft.com/office/drawing/2014/main" val="3322178808"/>
                    </a:ext>
                  </a:extLst>
                </a:gridCol>
                <a:gridCol w="1337391">
                  <a:extLst>
                    <a:ext uri="{9D8B030D-6E8A-4147-A177-3AD203B41FA5}">
                      <a16:colId xmlns:a16="http://schemas.microsoft.com/office/drawing/2014/main" val="1153668414"/>
                    </a:ext>
                  </a:extLst>
                </a:gridCol>
                <a:gridCol w="1315992">
                  <a:extLst>
                    <a:ext uri="{9D8B030D-6E8A-4147-A177-3AD203B41FA5}">
                      <a16:colId xmlns:a16="http://schemas.microsoft.com/office/drawing/2014/main" val="2742857099"/>
                    </a:ext>
                  </a:extLst>
                </a:gridCol>
                <a:gridCol w="1166205">
                  <a:extLst>
                    <a:ext uri="{9D8B030D-6E8A-4147-A177-3AD203B41FA5}">
                      <a16:colId xmlns:a16="http://schemas.microsoft.com/office/drawing/2014/main" val="3859354293"/>
                    </a:ext>
                  </a:extLst>
                </a:gridCol>
                <a:gridCol w="1155506">
                  <a:extLst>
                    <a:ext uri="{9D8B030D-6E8A-4147-A177-3AD203B41FA5}">
                      <a16:colId xmlns:a16="http://schemas.microsoft.com/office/drawing/2014/main" val="3808452093"/>
                    </a:ext>
                  </a:extLst>
                </a:gridCol>
                <a:gridCol w="1294594">
                  <a:extLst>
                    <a:ext uri="{9D8B030D-6E8A-4147-A177-3AD203B41FA5}">
                      <a16:colId xmlns:a16="http://schemas.microsoft.com/office/drawing/2014/main" val="999116328"/>
                    </a:ext>
                  </a:extLst>
                </a:gridCol>
              </a:tblGrid>
              <a:tr h="511454">
                <a:tc>
                  <a:txBody>
                    <a:bodyPr/>
                    <a:lstStyle/>
                    <a:p>
                      <a:pPr algn="l" fontAlgn="b"/>
                      <a:endParaRPr lang="tr-TR"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152935"/>
                      </a:solidFill>
                      <a:prstDash val="solid"/>
                      <a:round/>
                      <a:headEnd type="none" w="med" len="med"/>
                      <a:tailEnd type="none" w="med" len="med"/>
                    </a:lnB>
                  </a:tcPr>
                </a:tc>
                <a:tc>
                  <a:txBody>
                    <a:bodyPr/>
                    <a:lstStyle/>
                    <a:p>
                      <a:pPr algn="ctr" fontAlgn="b"/>
                      <a:r>
                        <a:rPr lang="tr-TR" sz="1600" b="0" i="0" u="none" strike="noStrike" dirty="0" err="1">
                          <a:solidFill>
                            <a:srgbClr val="264A60"/>
                          </a:solidFill>
                          <a:effectLst/>
                          <a:latin typeface="Times New Roman" panose="02020603050405020304" pitchFamily="18" charset="0"/>
                          <a:cs typeface="Times New Roman" panose="02020603050405020304" pitchFamily="18" charset="0"/>
                        </a:rPr>
                        <a:t>Ferritin</a:t>
                      </a:r>
                      <a:endParaRPr lang="tr-TR" sz="1600" b="0" i="0" u="none" strike="noStrike" dirty="0">
                        <a:solidFill>
                          <a:srgbClr val="264A60"/>
                        </a:solidFill>
                        <a:effectLst/>
                        <a:latin typeface="Times New Roman" panose="02020603050405020304" pitchFamily="18" charset="0"/>
                        <a:cs typeface="Times New Roman" panose="02020603050405020304" pitchFamily="18" charset="0"/>
                      </a:endParaRPr>
                    </a:p>
                  </a:txBody>
                  <a:tcPr marL="7620" marR="7620" marT="7620" marB="0" anchor="b">
                    <a:lnL w="6350" cap="flat" cmpd="sng" algn="ctr">
                      <a:no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600" b="0" i="0" u="none" strike="noStrike">
                          <a:solidFill>
                            <a:srgbClr val="264A60"/>
                          </a:solidFill>
                          <a:effectLst/>
                          <a:latin typeface="Times New Roman" panose="02020603050405020304" pitchFamily="18" charset="0"/>
                          <a:cs typeface="Times New Roman" panose="02020603050405020304" pitchFamily="18" charset="0"/>
                        </a:rPr>
                        <a:t>MBP</a:t>
                      </a: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600" b="0" i="0" u="none" strike="noStrike">
                          <a:solidFill>
                            <a:srgbClr val="264A60"/>
                          </a:solidFill>
                          <a:effectLst/>
                          <a:latin typeface="Times New Roman" panose="02020603050405020304" pitchFamily="18" charset="0"/>
                          <a:cs typeface="Times New Roman" panose="02020603050405020304" pitchFamily="18" charset="0"/>
                        </a:rPr>
                        <a:t>MOG</a:t>
                      </a: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600" b="0" i="0" u="none" strike="noStrike">
                          <a:solidFill>
                            <a:srgbClr val="264A60"/>
                          </a:solidFill>
                          <a:effectLst/>
                          <a:latin typeface="Times New Roman" panose="02020603050405020304" pitchFamily="18" charset="0"/>
                          <a:cs typeface="Times New Roman" panose="02020603050405020304" pitchFamily="18" charset="0"/>
                        </a:rPr>
                        <a:t>Transferrin</a:t>
                      </a: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600" b="0" i="0" u="none" strike="noStrike">
                          <a:solidFill>
                            <a:srgbClr val="264A60"/>
                          </a:solidFill>
                          <a:effectLst/>
                          <a:latin typeface="Times New Roman" panose="02020603050405020304" pitchFamily="18" charset="0"/>
                          <a:cs typeface="Times New Roman" panose="02020603050405020304" pitchFamily="18" charset="0"/>
                        </a:rPr>
                        <a:t>Copper</a:t>
                      </a: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tc>
                  <a:txBody>
                    <a:bodyPr/>
                    <a:lstStyle/>
                    <a:p>
                      <a:pPr algn="ctr" fontAlgn="b"/>
                      <a:r>
                        <a:rPr lang="tr-TR" sz="1600" b="0" i="0" u="none" strike="noStrike" dirty="0" err="1">
                          <a:solidFill>
                            <a:srgbClr val="264A60"/>
                          </a:solidFill>
                          <a:effectLst/>
                          <a:latin typeface="Times New Roman" panose="02020603050405020304" pitchFamily="18" charset="0"/>
                          <a:cs typeface="Times New Roman" panose="02020603050405020304" pitchFamily="18" charset="0"/>
                        </a:rPr>
                        <a:t>Zinc</a:t>
                      </a:r>
                      <a:endParaRPr lang="tr-TR" sz="1600" b="0" i="0" u="none" strike="noStrike" dirty="0">
                        <a:solidFill>
                          <a:srgbClr val="264A60"/>
                        </a:solidFill>
                        <a:effectLst/>
                        <a:latin typeface="Times New Roman" panose="02020603050405020304" pitchFamily="18" charset="0"/>
                        <a:cs typeface="Times New Roman" panose="02020603050405020304" pitchFamily="18" charset="0"/>
                      </a:endParaRPr>
                    </a:p>
                  </a:txBody>
                  <a:tcPr marL="7620" marR="7620" marT="7620" marB="0" anchor="b">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a:noFill/>
                    </a:lnT>
                    <a:lnB w="6350" cap="flat" cmpd="sng" algn="ctr">
                      <a:solidFill>
                        <a:srgbClr val="152935"/>
                      </a:solidFill>
                      <a:prstDash val="solid"/>
                      <a:round/>
                      <a:headEnd type="none" w="med" len="med"/>
                      <a:tailEnd type="none" w="med" len="med"/>
                    </a:lnB>
                  </a:tcPr>
                </a:tc>
                <a:extLst>
                  <a:ext uri="{0D108BD9-81ED-4DB2-BD59-A6C34878D82A}">
                    <a16:rowId xmlns:a16="http://schemas.microsoft.com/office/drawing/2014/main" val="1303504208"/>
                  </a:ext>
                </a:extLst>
              </a:tr>
              <a:tr h="540133">
                <a:tc>
                  <a:txBody>
                    <a:bodyPr/>
                    <a:lstStyle/>
                    <a:p>
                      <a:pPr algn="l" fontAlgn="t"/>
                      <a:r>
                        <a:rPr lang="tr-TR" sz="1800" b="0" i="0" u="none" strike="noStrike" dirty="0">
                          <a:solidFill>
                            <a:srgbClr val="264A60"/>
                          </a:solidFill>
                          <a:effectLst/>
                          <a:latin typeface="Arial" panose="020B0604020202020204" pitchFamily="34" charset="0"/>
                        </a:rPr>
                        <a:t>p-</a:t>
                      </a:r>
                      <a:r>
                        <a:rPr lang="tr-TR" sz="1800" b="0" i="0" u="none" strike="noStrike" dirty="0" err="1">
                          <a:solidFill>
                            <a:srgbClr val="264A60"/>
                          </a:solidFill>
                          <a:effectLst/>
                          <a:latin typeface="Arial" panose="020B0604020202020204" pitchFamily="34" charset="0"/>
                        </a:rPr>
                        <a:t>value</a:t>
                      </a:r>
                      <a:endParaRPr lang="tr-TR" sz="1800" b="0" i="0" u="none" strike="noStrike" dirty="0">
                        <a:solidFill>
                          <a:srgbClr val="264A60"/>
                        </a:solidFill>
                        <a:effectLst/>
                        <a:latin typeface="Arial" panose="020B0604020202020204" pitchFamily="34" charset="0"/>
                      </a:endParaRPr>
                    </a:p>
                  </a:txBody>
                  <a:tcPr marL="7620" marR="7620" marT="7620" marB="0">
                    <a:lnL>
                      <a:noFill/>
                    </a:lnL>
                    <a:lnR>
                      <a:noFill/>
                    </a:lnR>
                    <a:lnT w="6350" cap="flat" cmpd="sng" algn="ctr">
                      <a:solidFill>
                        <a:srgbClr val="152935"/>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E0E0E0"/>
                    </a:solidFill>
                  </a:tcPr>
                </a:tc>
                <a:tc>
                  <a:txBody>
                    <a:bodyPr/>
                    <a:lstStyle/>
                    <a:p>
                      <a:pPr algn="ctr" fontAlgn="t"/>
                      <a:r>
                        <a:rPr lang="tr-TR" sz="1600" b="0" i="0" u="none" strike="noStrike" dirty="0">
                          <a:solidFill>
                            <a:srgbClr val="010205"/>
                          </a:solidFill>
                          <a:effectLst/>
                          <a:latin typeface="Times New Roman" panose="02020603050405020304" pitchFamily="18" charset="0"/>
                          <a:cs typeface="Times New Roman" panose="02020603050405020304" pitchFamily="18" charset="0"/>
                        </a:rPr>
                        <a:t>0,265</a:t>
                      </a:r>
                    </a:p>
                  </a:txBody>
                  <a:tcPr marL="7620" marR="7620" marT="7620" marB="0">
                    <a:lnL w="6350" cap="flat" cmpd="sng" algn="ctr">
                      <a:no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600" b="0" i="0" u="none" strike="noStrike" dirty="0">
                          <a:solidFill>
                            <a:srgbClr val="010205"/>
                          </a:solidFill>
                          <a:effectLst/>
                          <a:latin typeface="Times New Roman" panose="02020603050405020304" pitchFamily="18" charset="0"/>
                          <a:cs typeface="Times New Roman" panose="02020603050405020304" pitchFamily="18" charset="0"/>
                        </a:rPr>
                        <a:t>0,649</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600" b="0" i="0" u="none" strike="noStrike" dirty="0">
                          <a:solidFill>
                            <a:srgbClr val="010205"/>
                          </a:solidFill>
                          <a:effectLst/>
                          <a:latin typeface="Times New Roman" panose="02020603050405020304" pitchFamily="18" charset="0"/>
                          <a:cs typeface="Times New Roman" panose="02020603050405020304" pitchFamily="18" charset="0"/>
                        </a:rPr>
                        <a:t>0,529</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600" b="0" i="0" u="none" strike="noStrike" dirty="0">
                          <a:solidFill>
                            <a:srgbClr val="010205"/>
                          </a:solidFill>
                          <a:effectLst/>
                          <a:latin typeface="Times New Roman" panose="02020603050405020304" pitchFamily="18" charset="0"/>
                          <a:cs typeface="Times New Roman" panose="02020603050405020304" pitchFamily="18" charset="0"/>
                        </a:rPr>
                        <a:t>0,176</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600" b="0" i="0" u="none" strike="noStrike" dirty="0">
                          <a:solidFill>
                            <a:srgbClr val="010205"/>
                          </a:solidFill>
                          <a:effectLst/>
                          <a:latin typeface="Times New Roman" panose="02020603050405020304" pitchFamily="18" charset="0"/>
                          <a:cs typeface="Times New Roman" panose="02020603050405020304" pitchFamily="18" charset="0"/>
                        </a:rPr>
                        <a:t>0,290</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tc>
                  <a:txBody>
                    <a:bodyPr/>
                    <a:lstStyle/>
                    <a:p>
                      <a:pPr algn="ctr" fontAlgn="t"/>
                      <a:r>
                        <a:rPr lang="tr-TR" sz="1600" b="0" i="0" u="none" strike="noStrike" dirty="0">
                          <a:solidFill>
                            <a:srgbClr val="010205"/>
                          </a:solidFill>
                          <a:effectLst/>
                          <a:latin typeface="Times New Roman" panose="02020603050405020304" pitchFamily="18" charset="0"/>
                          <a:cs typeface="Times New Roman" panose="02020603050405020304" pitchFamily="18" charset="0"/>
                        </a:rPr>
                        <a:t>0,126</a:t>
                      </a:r>
                    </a:p>
                  </a:txBody>
                  <a:tcPr marL="7620" marR="7620" marT="7620" marB="0">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152935"/>
                      </a:solidFill>
                      <a:prstDash val="solid"/>
                      <a:round/>
                      <a:headEnd type="none" w="med" len="med"/>
                      <a:tailEnd type="none" w="med" len="med"/>
                    </a:lnT>
                    <a:lnB w="6350" cap="flat" cmpd="sng" algn="ctr">
                      <a:solidFill>
                        <a:srgbClr val="152935"/>
                      </a:solidFill>
                      <a:prstDash val="solid"/>
                      <a:round/>
                      <a:headEnd type="none" w="med" len="med"/>
                      <a:tailEnd type="none" w="med" len="med"/>
                    </a:lnB>
                    <a:solidFill>
                      <a:srgbClr val="F9F9FB"/>
                    </a:solidFill>
                  </a:tcPr>
                </a:tc>
                <a:extLst>
                  <a:ext uri="{0D108BD9-81ED-4DB2-BD59-A6C34878D82A}">
                    <a16:rowId xmlns:a16="http://schemas.microsoft.com/office/drawing/2014/main" val="2671692532"/>
                  </a:ext>
                </a:extLst>
              </a:tr>
            </a:tbl>
          </a:graphicData>
        </a:graphic>
      </p:graphicFrame>
    </p:spTree>
    <p:extLst>
      <p:ext uri="{BB962C8B-B14F-4D97-AF65-F5344CB8AC3E}">
        <p14:creationId xmlns:p14="http://schemas.microsoft.com/office/powerpoint/2010/main" val="299280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Nesne 8">
            <a:extLst>
              <a:ext uri="{FF2B5EF4-FFF2-40B4-BE49-F238E27FC236}">
                <a16:creationId xmlns:a16="http://schemas.microsoft.com/office/drawing/2014/main" id="{E357C392-C310-401E-893A-7A0A8D8711BD}"/>
              </a:ext>
            </a:extLst>
          </p:cNvPr>
          <p:cNvGraphicFramePr>
            <a:graphicFrameLocks noChangeAspect="1"/>
          </p:cNvGraphicFramePr>
          <p:nvPr>
            <p:extLst>
              <p:ext uri="{D42A27DB-BD31-4B8C-83A1-F6EECF244321}">
                <p14:modId xmlns:p14="http://schemas.microsoft.com/office/powerpoint/2010/main" val="4060756501"/>
              </p:ext>
            </p:extLst>
          </p:nvPr>
        </p:nvGraphicFramePr>
        <p:xfrm>
          <a:off x="1734803" y="281435"/>
          <a:ext cx="8587548" cy="6295129"/>
        </p:xfrm>
        <a:graphic>
          <a:graphicData uri="http://schemas.openxmlformats.org/presentationml/2006/ole">
            <mc:AlternateContent xmlns:mc="http://schemas.openxmlformats.org/markup-compatibility/2006">
              <mc:Choice xmlns:v="urn:schemas-microsoft-com:vml" Requires="v">
                <p:oleObj name="Macro-Enabled Worksheet" r:id="rId2" imgW="4823354" imgH="3520487" progId="Excel.SheetMacroEnabled.12">
                  <p:embed/>
                </p:oleObj>
              </mc:Choice>
              <mc:Fallback>
                <p:oleObj name="Macro-Enabled Worksheet" r:id="rId2" imgW="4823354" imgH="3520487" progId="Excel.SheetMacroEnabled.12">
                  <p:embed/>
                  <p:pic>
                    <p:nvPicPr>
                      <p:cNvPr id="0" name=""/>
                      <p:cNvPicPr/>
                      <p:nvPr/>
                    </p:nvPicPr>
                    <p:blipFill>
                      <a:blip r:embed="rId3"/>
                      <a:stretch>
                        <a:fillRect/>
                      </a:stretch>
                    </p:blipFill>
                    <p:spPr>
                      <a:xfrm>
                        <a:off x="1734803" y="281435"/>
                        <a:ext cx="8587548" cy="6295129"/>
                      </a:xfrm>
                      <a:prstGeom prst="rect">
                        <a:avLst/>
                      </a:prstGeom>
                    </p:spPr>
                  </p:pic>
                </p:oleObj>
              </mc:Fallback>
            </mc:AlternateContent>
          </a:graphicData>
        </a:graphic>
      </p:graphicFrame>
    </p:spTree>
    <p:extLst>
      <p:ext uri="{BB962C8B-B14F-4D97-AF65-F5344CB8AC3E}">
        <p14:creationId xmlns:p14="http://schemas.microsoft.com/office/powerpoint/2010/main" val="324403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Nesne 4">
            <a:extLst>
              <a:ext uri="{FF2B5EF4-FFF2-40B4-BE49-F238E27FC236}">
                <a16:creationId xmlns:a16="http://schemas.microsoft.com/office/drawing/2014/main" id="{2484F8E0-3BDB-48CB-93F2-70DD99C1CDB3}"/>
              </a:ext>
            </a:extLst>
          </p:cNvPr>
          <p:cNvGraphicFramePr>
            <a:graphicFrameLocks noChangeAspect="1"/>
          </p:cNvGraphicFramePr>
          <p:nvPr>
            <p:extLst>
              <p:ext uri="{D42A27DB-BD31-4B8C-83A1-F6EECF244321}">
                <p14:modId xmlns:p14="http://schemas.microsoft.com/office/powerpoint/2010/main" val="3426607981"/>
              </p:ext>
            </p:extLst>
          </p:nvPr>
        </p:nvGraphicFramePr>
        <p:xfrm>
          <a:off x="742705" y="141943"/>
          <a:ext cx="10706590" cy="6574114"/>
        </p:xfrm>
        <a:graphic>
          <a:graphicData uri="http://schemas.openxmlformats.org/presentationml/2006/ole">
            <mc:AlternateContent xmlns:mc="http://schemas.openxmlformats.org/markup-compatibility/2006">
              <mc:Choice xmlns:v="urn:schemas-microsoft-com:vml" Requires="v">
                <p:oleObj name="Macro-Enabled Worksheet" r:id="rId2" imgW="10957489" imgH="6728334" progId="Excel.SheetMacroEnabled.12">
                  <p:embed/>
                </p:oleObj>
              </mc:Choice>
              <mc:Fallback>
                <p:oleObj name="Macro-Enabled Worksheet" r:id="rId2" imgW="10957489" imgH="6728334" progId="Excel.SheetMacroEnabled.12">
                  <p:embed/>
                  <p:pic>
                    <p:nvPicPr>
                      <p:cNvPr id="0" name=""/>
                      <p:cNvPicPr/>
                      <p:nvPr/>
                    </p:nvPicPr>
                    <p:blipFill>
                      <a:blip r:embed="rId3"/>
                      <a:stretch>
                        <a:fillRect/>
                      </a:stretch>
                    </p:blipFill>
                    <p:spPr>
                      <a:xfrm>
                        <a:off x="742705" y="141943"/>
                        <a:ext cx="10706590" cy="6574114"/>
                      </a:xfrm>
                      <a:prstGeom prst="rect">
                        <a:avLst/>
                      </a:prstGeom>
                    </p:spPr>
                  </p:pic>
                </p:oleObj>
              </mc:Fallback>
            </mc:AlternateContent>
          </a:graphicData>
        </a:graphic>
      </p:graphicFrame>
    </p:spTree>
    <p:extLst>
      <p:ext uri="{BB962C8B-B14F-4D97-AF65-F5344CB8AC3E}">
        <p14:creationId xmlns:p14="http://schemas.microsoft.com/office/powerpoint/2010/main" val="1659839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Nesne 3">
            <a:extLst>
              <a:ext uri="{FF2B5EF4-FFF2-40B4-BE49-F238E27FC236}">
                <a16:creationId xmlns:a16="http://schemas.microsoft.com/office/drawing/2014/main" id="{8EC84F52-488F-47B6-9767-AFFD5CE23C31}"/>
              </a:ext>
            </a:extLst>
          </p:cNvPr>
          <p:cNvGraphicFramePr>
            <a:graphicFrameLocks noChangeAspect="1"/>
          </p:cNvGraphicFramePr>
          <p:nvPr>
            <p:extLst>
              <p:ext uri="{D42A27DB-BD31-4B8C-83A1-F6EECF244321}">
                <p14:modId xmlns:p14="http://schemas.microsoft.com/office/powerpoint/2010/main" val="2100659366"/>
              </p:ext>
            </p:extLst>
          </p:nvPr>
        </p:nvGraphicFramePr>
        <p:xfrm>
          <a:off x="494794" y="2740278"/>
          <a:ext cx="4849562" cy="2131248"/>
        </p:xfrm>
        <a:graphic>
          <a:graphicData uri="http://schemas.openxmlformats.org/presentationml/2006/ole">
            <mc:AlternateContent xmlns:mc="http://schemas.openxmlformats.org/markup-compatibility/2006">
              <mc:Choice xmlns:v="urn:schemas-microsoft-com:vml" Requires="v">
                <p:oleObj name="Macro-Enabled Worksheet" r:id="rId2" imgW="4373809" imgH="1668827" progId="Excel.SheetMacroEnabled.12">
                  <p:embed/>
                </p:oleObj>
              </mc:Choice>
              <mc:Fallback>
                <p:oleObj name="Macro-Enabled Worksheet" r:id="rId2" imgW="4373809" imgH="1668827" progId="Excel.SheetMacroEnabled.12">
                  <p:embed/>
                  <p:pic>
                    <p:nvPicPr>
                      <p:cNvPr id="0" name=""/>
                      <p:cNvPicPr/>
                      <p:nvPr/>
                    </p:nvPicPr>
                    <p:blipFill>
                      <a:blip r:embed="rId3"/>
                      <a:stretch>
                        <a:fillRect/>
                      </a:stretch>
                    </p:blipFill>
                    <p:spPr>
                      <a:xfrm>
                        <a:off x="494794" y="2740278"/>
                        <a:ext cx="4849562" cy="2131248"/>
                      </a:xfrm>
                      <a:prstGeom prst="rect">
                        <a:avLst/>
                      </a:prstGeom>
                    </p:spPr>
                  </p:pic>
                </p:oleObj>
              </mc:Fallback>
            </mc:AlternateContent>
          </a:graphicData>
        </a:graphic>
      </p:graphicFrame>
      <p:graphicFrame>
        <p:nvGraphicFramePr>
          <p:cNvPr id="6" name="Nesne 5">
            <a:extLst>
              <a:ext uri="{FF2B5EF4-FFF2-40B4-BE49-F238E27FC236}">
                <a16:creationId xmlns:a16="http://schemas.microsoft.com/office/drawing/2014/main" id="{D606DF6D-0EB5-43E2-A067-688028673DE5}"/>
              </a:ext>
            </a:extLst>
          </p:cNvPr>
          <p:cNvGraphicFramePr>
            <a:graphicFrameLocks noChangeAspect="1"/>
          </p:cNvGraphicFramePr>
          <p:nvPr>
            <p:extLst>
              <p:ext uri="{D42A27DB-BD31-4B8C-83A1-F6EECF244321}">
                <p14:modId xmlns:p14="http://schemas.microsoft.com/office/powerpoint/2010/main" val="2487126679"/>
              </p:ext>
            </p:extLst>
          </p:nvPr>
        </p:nvGraphicFramePr>
        <p:xfrm>
          <a:off x="494794" y="696905"/>
          <a:ext cx="4849561" cy="1985176"/>
        </p:xfrm>
        <a:graphic>
          <a:graphicData uri="http://schemas.openxmlformats.org/presentationml/2006/ole">
            <mc:AlternateContent xmlns:mc="http://schemas.openxmlformats.org/markup-compatibility/2006">
              <mc:Choice xmlns:v="urn:schemas-microsoft-com:vml" Requires="v">
                <p:oleObj name="Macro-Enabled Worksheet" r:id="rId4" imgW="3970197" imgH="2049764" progId="Excel.SheetMacroEnabled.12">
                  <p:embed/>
                </p:oleObj>
              </mc:Choice>
              <mc:Fallback>
                <p:oleObj name="Macro-Enabled Worksheet" r:id="rId4" imgW="3970197" imgH="2049764" progId="Excel.SheetMacroEnabled.12">
                  <p:embed/>
                  <p:pic>
                    <p:nvPicPr>
                      <p:cNvPr id="0" name=""/>
                      <p:cNvPicPr/>
                      <p:nvPr/>
                    </p:nvPicPr>
                    <p:blipFill>
                      <a:blip r:embed="rId5"/>
                      <a:stretch>
                        <a:fillRect/>
                      </a:stretch>
                    </p:blipFill>
                    <p:spPr>
                      <a:xfrm>
                        <a:off x="494794" y="696905"/>
                        <a:ext cx="4849561" cy="1985176"/>
                      </a:xfrm>
                      <a:prstGeom prst="rect">
                        <a:avLst/>
                      </a:prstGeom>
                    </p:spPr>
                  </p:pic>
                </p:oleObj>
              </mc:Fallback>
            </mc:AlternateContent>
          </a:graphicData>
        </a:graphic>
      </p:graphicFrame>
      <p:graphicFrame>
        <p:nvGraphicFramePr>
          <p:cNvPr id="7" name="Nesne 6">
            <a:extLst>
              <a:ext uri="{FF2B5EF4-FFF2-40B4-BE49-F238E27FC236}">
                <a16:creationId xmlns:a16="http://schemas.microsoft.com/office/drawing/2014/main" id="{04803798-BE48-455F-937A-7828B6F4E063}"/>
              </a:ext>
            </a:extLst>
          </p:cNvPr>
          <p:cNvGraphicFramePr>
            <a:graphicFrameLocks noChangeAspect="1"/>
          </p:cNvGraphicFramePr>
          <p:nvPr>
            <p:extLst>
              <p:ext uri="{D42A27DB-BD31-4B8C-83A1-F6EECF244321}">
                <p14:modId xmlns:p14="http://schemas.microsoft.com/office/powerpoint/2010/main" val="2607241666"/>
              </p:ext>
            </p:extLst>
          </p:nvPr>
        </p:nvGraphicFramePr>
        <p:xfrm>
          <a:off x="494794" y="4929723"/>
          <a:ext cx="4849561" cy="1834991"/>
        </p:xfrm>
        <a:graphic>
          <a:graphicData uri="http://schemas.openxmlformats.org/presentationml/2006/ole">
            <mc:AlternateContent xmlns:mc="http://schemas.openxmlformats.org/markup-compatibility/2006">
              <mc:Choice xmlns:v="urn:schemas-microsoft-com:vml" Requires="v">
                <p:oleObj name="Macro-Enabled Worksheet" r:id="rId6" imgW="4427397" imgH="1668827" progId="Excel.SheetMacroEnabled.12">
                  <p:embed/>
                </p:oleObj>
              </mc:Choice>
              <mc:Fallback>
                <p:oleObj name="Macro-Enabled Worksheet" r:id="rId6" imgW="4427397" imgH="1668827" progId="Excel.SheetMacroEnabled.12">
                  <p:embed/>
                  <p:pic>
                    <p:nvPicPr>
                      <p:cNvPr id="0" name=""/>
                      <p:cNvPicPr/>
                      <p:nvPr/>
                    </p:nvPicPr>
                    <p:blipFill>
                      <a:blip r:embed="rId7"/>
                      <a:stretch>
                        <a:fillRect/>
                      </a:stretch>
                    </p:blipFill>
                    <p:spPr>
                      <a:xfrm>
                        <a:off x="494794" y="4929723"/>
                        <a:ext cx="4849561" cy="1834991"/>
                      </a:xfrm>
                      <a:prstGeom prst="rect">
                        <a:avLst/>
                      </a:prstGeom>
                    </p:spPr>
                  </p:pic>
                </p:oleObj>
              </mc:Fallback>
            </mc:AlternateContent>
          </a:graphicData>
        </a:graphic>
      </p:graphicFrame>
      <p:graphicFrame>
        <p:nvGraphicFramePr>
          <p:cNvPr id="8" name="Nesne 7">
            <a:extLst>
              <a:ext uri="{FF2B5EF4-FFF2-40B4-BE49-F238E27FC236}">
                <a16:creationId xmlns:a16="http://schemas.microsoft.com/office/drawing/2014/main" id="{1682A093-5E7E-4F4C-992E-CE29206674C3}"/>
              </a:ext>
            </a:extLst>
          </p:cNvPr>
          <p:cNvGraphicFramePr>
            <a:graphicFrameLocks noChangeAspect="1"/>
          </p:cNvGraphicFramePr>
          <p:nvPr>
            <p:extLst>
              <p:ext uri="{D42A27DB-BD31-4B8C-83A1-F6EECF244321}">
                <p14:modId xmlns:p14="http://schemas.microsoft.com/office/powerpoint/2010/main" val="1311082510"/>
              </p:ext>
            </p:extLst>
          </p:nvPr>
        </p:nvGraphicFramePr>
        <p:xfrm>
          <a:off x="6087162" y="4929725"/>
          <a:ext cx="5015090" cy="1834989"/>
        </p:xfrm>
        <a:graphic>
          <a:graphicData uri="http://schemas.openxmlformats.org/presentationml/2006/ole">
            <mc:AlternateContent xmlns:mc="http://schemas.openxmlformats.org/markup-compatibility/2006">
              <mc:Choice xmlns:v="urn:schemas-microsoft-com:vml" Requires="v">
                <p:oleObj name="Macro-Enabled Worksheet" r:id="rId8" imgW="4503526" imgH="1661191" progId="Excel.SheetMacroEnabled.12">
                  <p:embed/>
                </p:oleObj>
              </mc:Choice>
              <mc:Fallback>
                <p:oleObj name="Macro-Enabled Worksheet" r:id="rId8" imgW="4503526" imgH="1661191" progId="Excel.SheetMacroEnabled.12">
                  <p:embed/>
                  <p:pic>
                    <p:nvPicPr>
                      <p:cNvPr id="0" name=""/>
                      <p:cNvPicPr/>
                      <p:nvPr/>
                    </p:nvPicPr>
                    <p:blipFill>
                      <a:blip r:embed="rId9"/>
                      <a:stretch>
                        <a:fillRect/>
                      </a:stretch>
                    </p:blipFill>
                    <p:spPr>
                      <a:xfrm>
                        <a:off x="6087162" y="4929725"/>
                        <a:ext cx="5015090" cy="1834989"/>
                      </a:xfrm>
                      <a:prstGeom prst="rect">
                        <a:avLst/>
                      </a:prstGeom>
                    </p:spPr>
                  </p:pic>
                </p:oleObj>
              </mc:Fallback>
            </mc:AlternateContent>
          </a:graphicData>
        </a:graphic>
      </p:graphicFrame>
      <p:graphicFrame>
        <p:nvGraphicFramePr>
          <p:cNvPr id="9" name="Nesne 8">
            <a:extLst>
              <a:ext uri="{FF2B5EF4-FFF2-40B4-BE49-F238E27FC236}">
                <a16:creationId xmlns:a16="http://schemas.microsoft.com/office/drawing/2014/main" id="{E208AB54-007C-4D2C-9773-087BE4A1DE15}"/>
              </a:ext>
            </a:extLst>
          </p:cNvPr>
          <p:cNvGraphicFramePr>
            <a:graphicFrameLocks noChangeAspect="1"/>
          </p:cNvGraphicFramePr>
          <p:nvPr>
            <p:extLst>
              <p:ext uri="{D42A27DB-BD31-4B8C-83A1-F6EECF244321}">
                <p14:modId xmlns:p14="http://schemas.microsoft.com/office/powerpoint/2010/main" val="3171762687"/>
              </p:ext>
            </p:extLst>
          </p:nvPr>
        </p:nvGraphicFramePr>
        <p:xfrm>
          <a:off x="6096000" y="696904"/>
          <a:ext cx="4997414" cy="1985177"/>
        </p:xfrm>
        <a:graphic>
          <a:graphicData uri="http://schemas.openxmlformats.org/presentationml/2006/ole">
            <mc:AlternateContent xmlns:mc="http://schemas.openxmlformats.org/markup-compatibility/2006">
              <mc:Choice xmlns:v="urn:schemas-microsoft-com:vml" Requires="v">
                <p:oleObj name="Macro-Enabled Worksheet" r:id="rId10" imgW="4488215" imgH="1782939" progId="Excel.SheetMacroEnabled.12">
                  <p:embed/>
                </p:oleObj>
              </mc:Choice>
              <mc:Fallback>
                <p:oleObj name="Macro-Enabled Worksheet" r:id="rId10" imgW="4488215" imgH="1782939" progId="Excel.SheetMacroEnabled.12">
                  <p:embed/>
                  <p:pic>
                    <p:nvPicPr>
                      <p:cNvPr id="0" name=""/>
                      <p:cNvPicPr/>
                      <p:nvPr/>
                    </p:nvPicPr>
                    <p:blipFill>
                      <a:blip r:embed="rId11"/>
                      <a:stretch>
                        <a:fillRect/>
                      </a:stretch>
                    </p:blipFill>
                    <p:spPr>
                      <a:xfrm>
                        <a:off x="6096000" y="696904"/>
                        <a:ext cx="4997414" cy="1985177"/>
                      </a:xfrm>
                      <a:prstGeom prst="rect">
                        <a:avLst/>
                      </a:prstGeom>
                    </p:spPr>
                  </p:pic>
                </p:oleObj>
              </mc:Fallback>
            </mc:AlternateContent>
          </a:graphicData>
        </a:graphic>
      </p:graphicFrame>
      <p:graphicFrame>
        <p:nvGraphicFramePr>
          <p:cNvPr id="10" name="Nesne 9">
            <a:extLst>
              <a:ext uri="{FF2B5EF4-FFF2-40B4-BE49-F238E27FC236}">
                <a16:creationId xmlns:a16="http://schemas.microsoft.com/office/drawing/2014/main" id="{8DA25916-8314-478D-AD88-9924CE64D7D9}"/>
              </a:ext>
            </a:extLst>
          </p:cNvPr>
          <p:cNvGraphicFramePr>
            <a:graphicFrameLocks noChangeAspect="1"/>
          </p:cNvGraphicFramePr>
          <p:nvPr>
            <p:extLst>
              <p:ext uri="{D42A27DB-BD31-4B8C-83A1-F6EECF244321}">
                <p14:modId xmlns:p14="http://schemas.microsoft.com/office/powerpoint/2010/main" val="2018813878"/>
              </p:ext>
            </p:extLst>
          </p:nvPr>
        </p:nvGraphicFramePr>
        <p:xfrm>
          <a:off x="6096000" y="2740278"/>
          <a:ext cx="5015091" cy="2131249"/>
        </p:xfrm>
        <a:graphic>
          <a:graphicData uri="http://schemas.openxmlformats.org/presentationml/2006/ole">
            <mc:AlternateContent xmlns:mc="http://schemas.openxmlformats.org/markup-compatibility/2006">
              <mc:Choice xmlns:v="urn:schemas-microsoft-com:vml" Requires="v">
                <p:oleObj name="Macro-Enabled Worksheet" r:id="rId12" imgW="4381465" imgH="1668827" progId="Excel.SheetMacroEnabled.12">
                  <p:embed/>
                </p:oleObj>
              </mc:Choice>
              <mc:Fallback>
                <p:oleObj name="Macro-Enabled Worksheet" r:id="rId12" imgW="4381465" imgH="1668827" progId="Excel.SheetMacroEnabled.12">
                  <p:embed/>
                  <p:pic>
                    <p:nvPicPr>
                      <p:cNvPr id="0" name=""/>
                      <p:cNvPicPr/>
                      <p:nvPr/>
                    </p:nvPicPr>
                    <p:blipFill>
                      <a:blip r:embed="rId13"/>
                      <a:stretch>
                        <a:fillRect/>
                      </a:stretch>
                    </p:blipFill>
                    <p:spPr>
                      <a:xfrm>
                        <a:off x="6096000" y="2740278"/>
                        <a:ext cx="5015091" cy="2131249"/>
                      </a:xfrm>
                      <a:prstGeom prst="rect">
                        <a:avLst/>
                      </a:prstGeom>
                    </p:spPr>
                  </p:pic>
                </p:oleObj>
              </mc:Fallback>
            </mc:AlternateContent>
          </a:graphicData>
        </a:graphic>
      </p:graphicFrame>
      <p:sp>
        <p:nvSpPr>
          <p:cNvPr id="11" name="Metin kutusu 10">
            <a:extLst>
              <a:ext uri="{FF2B5EF4-FFF2-40B4-BE49-F238E27FC236}">
                <a16:creationId xmlns:a16="http://schemas.microsoft.com/office/drawing/2014/main" id="{552DFAC5-89F4-4B68-BB4D-392697694692}"/>
              </a:ext>
            </a:extLst>
          </p:cNvPr>
          <p:cNvSpPr txBox="1"/>
          <p:nvPr/>
        </p:nvSpPr>
        <p:spPr>
          <a:xfrm>
            <a:off x="494794" y="113807"/>
            <a:ext cx="9516862" cy="369332"/>
          </a:xfrm>
          <a:prstGeom prst="rect">
            <a:avLst/>
          </a:prstGeom>
          <a:noFill/>
        </p:spPr>
        <p:txBody>
          <a:bodyPr wrap="square" rtlCol="0">
            <a:spAutoFit/>
          </a:bodyPr>
          <a:lstStyle/>
          <a:p>
            <a:r>
              <a:rPr lang="tr-TR" dirty="0"/>
              <a:t>Age </a:t>
            </a:r>
            <a:r>
              <a:rPr lang="tr-TR" dirty="0" err="1"/>
              <a:t>Correlations</a:t>
            </a:r>
            <a:endParaRPr lang="tr-TR" dirty="0"/>
          </a:p>
        </p:txBody>
      </p:sp>
    </p:spTree>
    <p:extLst>
      <p:ext uri="{BB962C8B-B14F-4D97-AF65-F5344CB8AC3E}">
        <p14:creationId xmlns:p14="http://schemas.microsoft.com/office/powerpoint/2010/main" val="932183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normAutofit/>
          </a:bodyPr>
          <a:lstStyle/>
          <a:p>
            <a:pPr algn="ctr"/>
            <a:r>
              <a:rPr lang="tr-TR" sz="3600" dirty="0" err="1">
                <a:solidFill>
                  <a:schemeClr val="bg1"/>
                </a:solidFill>
                <a:latin typeface="Times New Roman" panose="02020603050405020304" pitchFamily="18" charset="0"/>
                <a:cs typeface="Times New Roman" panose="02020603050405020304" pitchFamily="18" charset="0"/>
              </a:rPr>
              <a:t>Discussion</a:t>
            </a:r>
            <a:endParaRPr lang="tr-TR" sz="3600" dirty="0">
              <a:solidFill>
                <a:schemeClr val="bg1"/>
              </a:solidFill>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1032971" y="1743959"/>
            <a:ext cx="9811040" cy="4253818"/>
          </a:xfrm>
        </p:spPr>
        <p:txBody>
          <a:bodyPr vert="horz" lIns="91440" tIns="45720" rIns="91440" bIns="45720" rtlCol="0" anchor="t">
            <a:normAutofit/>
          </a:bodyPr>
          <a:lstStyle/>
          <a:p>
            <a:pPr marL="285750" indent="-285750">
              <a:buFont typeface="Wingdings" panose="05000000000000000000" pitchFamily="2" charset="2"/>
              <a:buChar char="Ø"/>
            </a:pPr>
            <a:r>
              <a:rPr lang="en-US" sz="1800" dirty="0">
                <a:ea typeface="+mn-lt"/>
                <a:cs typeface="+mn-lt"/>
              </a:rPr>
              <a:t>In the study of Steven M. </a:t>
            </a:r>
            <a:r>
              <a:rPr lang="en-US" sz="1800" dirty="0" err="1">
                <a:ea typeface="+mn-lt"/>
                <a:cs typeface="+mn-lt"/>
              </a:rPr>
              <a:t>LeVine</a:t>
            </a:r>
            <a:r>
              <a:rPr lang="en-US" sz="1800" dirty="0">
                <a:ea typeface="+mn-lt"/>
                <a:cs typeface="+mn-lt"/>
              </a:rPr>
              <a:t> et al</a:t>
            </a:r>
            <a:r>
              <a:rPr lang="tr-TR" sz="1800" dirty="0">
                <a:ea typeface="+mn-lt"/>
                <a:cs typeface="+mn-lt"/>
              </a:rPr>
              <a:t>(9)</a:t>
            </a:r>
            <a:r>
              <a:rPr lang="en-US" sz="1800" dirty="0">
                <a:ea typeface="+mn-lt"/>
                <a:cs typeface="+mn-lt"/>
              </a:rPr>
              <a:t>., ferritin levels were found to be significantly higher in the cerebrospinal fluid of chronic progressive active MS patients than in normal individuals. There was no serious increase in transferrin values.</a:t>
            </a:r>
            <a:endParaRPr lang="tr-TR" sz="1800" dirty="0">
              <a:ea typeface="+mn-lt"/>
              <a:cs typeface="+mn-lt"/>
            </a:endParaRPr>
          </a:p>
          <a:p>
            <a:pPr marL="285750" indent="-285750">
              <a:buFont typeface="Wingdings" panose="05000000000000000000" pitchFamily="2" charset="2"/>
              <a:buChar char="Ø"/>
            </a:pPr>
            <a:r>
              <a:rPr lang="en-US" sz="1800" dirty="0">
                <a:ea typeface="+mn-lt"/>
                <a:cs typeface="+mn-lt"/>
              </a:rPr>
              <a:t>In the study of Khalil et al.</a:t>
            </a:r>
            <a:r>
              <a:rPr lang="tr-TR" sz="1800" dirty="0">
                <a:ea typeface="+mn-lt"/>
                <a:cs typeface="+mn-lt"/>
              </a:rPr>
              <a:t>(8)</a:t>
            </a:r>
            <a:r>
              <a:rPr lang="en-US" sz="1800" dirty="0">
                <a:ea typeface="+mn-lt"/>
                <a:cs typeface="+mn-lt"/>
              </a:rPr>
              <a:t>, a statistically significant decrease was observed in transferrin levels in MS patients, and no significant change was found in ferritin levels.</a:t>
            </a:r>
            <a:endParaRPr lang="tr-TR" sz="1800" dirty="0">
              <a:ea typeface="+mn-lt"/>
              <a:cs typeface="+mn-lt"/>
            </a:endParaRPr>
          </a:p>
          <a:p>
            <a:pPr marL="285750" indent="-285750">
              <a:buFont typeface="Wingdings" panose="05000000000000000000" pitchFamily="2" charset="2"/>
              <a:buChar char="Ø"/>
            </a:pPr>
            <a:endParaRPr lang="tr-TR" sz="1800" dirty="0">
              <a:ea typeface="+mn-lt"/>
              <a:cs typeface="+mn-lt"/>
            </a:endParaRPr>
          </a:p>
          <a:p>
            <a:pPr marL="285750" indent="-285750">
              <a:buFont typeface="Wingdings" panose="05000000000000000000" pitchFamily="2" charset="2"/>
              <a:buChar char="Ø"/>
            </a:pPr>
            <a:r>
              <a:rPr lang="en-US" sz="1800" dirty="0">
                <a:ea typeface="+mn-lt"/>
                <a:cs typeface="+mn-lt"/>
              </a:rPr>
              <a:t>In the study of </a:t>
            </a:r>
            <a:r>
              <a:rPr lang="en-US" sz="1800" dirty="0" err="1">
                <a:ea typeface="+mn-lt"/>
                <a:cs typeface="+mn-lt"/>
              </a:rPr>
              <a:t>Seyed</a:t>
            </a:r>
            <a:r>
              <a:rPr lang="en-US" sz="1800" dirty="0">
                <a:ea typeface="+mn-lt"/>
                <a:cs typeface="+mn-lt"/>
              </a:rPr>
              <a:t> Hashemi et al.</a:t>
            </a:r>
            <a:r>
              <a:rPr lang="tr-TR" sz="1800" dirty="0">
                <a:ea typeface="+mn-lt"/>
                <a:cs typeface="+mn-lt"/>
              </a:rPr>
              <a:t>(7)</a:t>
            </a:r>
            <a:r>
              <a:rPr lang="en-US" sz="1800" dirty="0">
                <a:ea typeface="+mn-lt"/>
                <a:cs typeface="+mn-lt"/>
              </a:rPr>
              <a:t>, CSF ferritin and transferrin levels of MS patients were found to be lower than normal individuals, but no statistically significant difference was found.</a:t>
            </a:r>
            <a:endParaRPr lang="tr-TR" sz="1800" dirty="0">
              <a:ea typeface="+mn-lt"/>
              <a:cs typeface="+mn-lt"/>
            </a:endParaRPr>
          </a:p>
          <a:p>
            <a:r>
              <a:rPr lang="tr-TR" sz="1800" dirty="0">
                <a:ea typeface="+mn-lt"/>
                <a:cs typeface="+mn-lt"/>
              </a:rPr>
              <a:t>                          </a:t>
            </a:r>
            <a:r>
              <a:rPr lang="tr-TR" sz="1800" i="1" dirty="0" err="1"/>
              <a:t>Our</a:t>
            </a:r>
            <a:r>
              <a:rPr lang="tr-TR" sz="1800" i="1" dirty="0"/>
              <a:t> </a:t>
            </a:r>
            <a:r>
              <a:rPr lang="tr-TR" sz="1800" i="1" dirty="0" err="1"/>
              <a:t>study</a:t>
            </a:r>
            <a:r>
              <a:rPr lang="tr-TR" sz="1800" i="1" dirty="0"/>
              <a:t> </a:t>
            </a:r>
            <a:r>
              <a:rPr lang="tr-TR" sz="1800" i="1" dirty="0" err="1"/>
              <a:t>showed</a:t>
            </a:r>
            <a:r>
              <a:rPr lang="tr-TR" sz="1800" i="1" dirty="0"/>
              <a:t> </a:t>
            </a:r>
            <a:r>
              <a:rPr lang="tr-TR" sz="1800" i="1" dirty="0" err="1"/>
              <a:t>the</a:t>
            </a:r>
            <a:r>
              <a:rPr lang="tr-TR" sz="1800" i="1" dirty="0"/>
              <a:t> </a:t>
            </a:r>
            <a:r>
              <a:rPr lang="tr-TR" sz="1800" i="1" dirty="0" err="1"/>
              <a:t>similar</a:t>
            </a:r>
            <a:r>
              <a:rPr lang="tr-TR" sz="1800" i="1" dirty="0"/>
              <a:t> </a:t>
            </a:r>
            <a:r>
              <a:rPr lang="tr-TR" sz="1800" i="1" dirty="0" err="1"/>
              <a:t>results</a:t>
            </a:r>
            <a:r>
              <a:rPr lang="tr-TR" sz="1800" i="1" dirty="0"/>
              <a:t> </a:t>
            </a:r>
            <a:r>
              <a:rPr lang="tr-TR" sz="1800" i="1" dirty="0" err="1"/>
              <a:t>for</a:t>
            </a:r>
            <a:r>
              <a:rPr lang="tr-TR" sz="1800" i="1" dirty="0"/>
              <a:t> </a:t>
            </a:r>
            <a:r>
              <a:rPr lang="tr-TR" sz="1800" i="1" dirty="0" err="1"/>
              <a:t>ferritin</a:t>
            </a:r>
            <a:r>
              <a:rPr lang="tr-TR" sz="1800" i="1" dirty="0"/>
              <a:t> </a:t>
            </a:r>
            <a:r>
              <a:rPr lang="tr-TR" sz="1800" i="1" dirty="0" err="1"/>
              <a:t>and</a:t>
            </a:r>
            <a:r>
              <a:rPr lang="tr-TR" sz="1800" i="1" dirty="0"/>
              <a:t> </a:t>
            </a:r>
            <a:r>
              <a:rPr lang="tr-TR" sz="1800" i="1" dirty="0" err="1"/>
              <a:t>transferrin</a:t>
            </a:r>
            <a:r>
              <a:rPr lang="tr-TR" sz="1800" i="1" dirty="0"/>
              <a:t> </a:t>
            </a:r>
            <a:r>
              <a:rPr lang="tr-TR" sz="1800" i="1" dirty="0" err="1"/>
              <a:t>levels</a:t>
            </a:r>
            <a:r>
              <a:rPr lang="tr-TR" sz="1800" i="1" dirty="0"/>
              <a:t> </a:t>
            </a:r>
            <a:endParaRPr lang="tr-TR" sz="1800" dirty="0">
              <a:ea typeface="+mn-lt"/>
              <a:cs typeface="+mn-lt"/>
            </a:endParaRPr>
          </a:p>
        </p:txBody>
      </p:sp>
    </p:spTree>
    <p:extLst>
      <p:ext uri="{BB962C8B-B14F-4D97-AF65-F5344CB8AC3E}">
        <p14:creationId xmlns:p14="http://schemas.microsoft.com/office/powerpoint/2010/main" val="293412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CC275C77-C16D-4EB6-9475-BD05969B8294}"/>
              </a:ext>
            </a:extLst>
          </p:cNvPr>
          <p:cNvSpPr>
            <a:spLocks noGrp="1"/>
          </p:cNvSpPr>
          <p:nvPr>
            <p:ph type="body" sz="half" idx="2"/>
          </p:nvPr>
        </p:nvSpPr>
        <p:spPr>
          <a:xfrm>
            <a:off x="710392" y="1640457"/>
            <a:ext cx="10381678" cy="4230256"/>
          </a:xfrm>
        </p:spPr>
        <p:txBody>
          <a:bodyPr vert="horz" lIns="91440" tIns="45720" rIns="91440" bIns="45720" rtlCol="0" anchor="t">
            <a:normAutofit/>
          </a:bodyPr>
          <a:lstStyle/>
          <a:p>
            <a:pPr marL="285750" indent="-285750">
              <a:buFont typeface="Wingdings" panose="05000000000000000000" pitchFamily="2" charset="2"/>
              <a:buChar char="Ø"/>
            </a:pPr>
            <a:r>
              <a:rPr lang="tr-TR" sz="1800" dirty="0" err="1">
                <a:latin typeface="Times New Roman" panose="02020603050405020304" pitchFamily="18" charset="0"/>
                <a:cs typeface="Times New Roman" panose="02020603050405020304" pitchFamily="18" charset="0"/>
              </a:rPr>
              <a:t>Warren</a:t>
            </a:r>
            <a:r>
              <a:rPr lang="tr-TR" sz="1800" dirty="0">
                <a:latin typeface="Times New Roman" panose="02020603050405020304" pitchFamily="18" charset="0"/>
                <a:cs typeface="Times New Roman" panose="02020603050405020304" pitchFamily="18" charset="0"/>
              </a:rPr>
              <a:t> KG et al. (10) </a:t>
            </a:r>
            <a:r>
              <a:rPr lang="en-US" sz="1800" dirty="0">
                <a:latin typeface="Times New Roman" panose="02020603050405020304" pitchFamily="18" charset="0"/>
                <a:cs typeface="Times New Roman" panose="02020603050405020304" pitchFamily="18" charset="0"/>
              </a:rPr>
              <a:t>show</a:t>
            </a:r>
            <a:r>
              <a:rPr lang="tr-TR" sz="1800" dirty="0" err="1">
                <a:latin typeface="Times New Roman" panose="02020603050405020304" pitchFamily="18" charset="0"/>
                <a:cs typeface="Times New Roman" panose="02020603050405020304" pitchFamily="18" charset="0"/>
              </a:rPr>
              <a:t>ed</a:t>
            </a:r>
            <a:r>
              <a:rPr lang="en-US" sz="1800" dirty="0">
                <a:latin typeface="Times New Roman" panose="02020603050405020304" pitchFamily="18" charset="0"/>
                <a:cs typeface="Times New Roman" panose="02020603050405020304" pitchFamily="18" charset="0"/>
              </a:rPr>
              <a:t> that Myelin Basic Protein level is an objective marker of active demyelination and that high Myelin Basic Protein levels in many MS patients.</a:t>
            </a:r>
            <a:endParaRPr lang="tr-TR" sz="1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tr-TR" sz="1800" dirty="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No statistically significant change was found in our study.</a:t>
            </a:r>
            <a:endParaRPr lang="tr-TR" sz="1800" i="1" dirty="0">
              <a:latin typeface="Times New Roman" panose="02020603050405020304" pitchFamily="18" charset="0"/>
              <a:cs typeface="Times New Roman" panose="02020603050405020304" pitchFamily="18" charset="0"/>
            </a:endParaRPr>
          </a:p>
          <a:p>
            <a:endParaRPr lang="tr-TR" sz="18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tr-TR" sz="1800" dirty="0" err="1">
                <a:latin typeface="Times New Roman" panose="02020603050405020304" pitchFamily="18" charset="0"/>
                <a:cs typeface="Times New Roman" panose="02020603050405020304" pitchFamily="18" charset="0"/>
              </a:rPr>
              <a:t>In</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the</a:t>
            </a:r>
            <a:r>
              <a:rPr lang="tr-TR" sz="1800" dirty="0">
                <a:latin typeface="Times New Roman" panose="02020603050405020304" pitchFamily="18" charset="0"/>
                <a:cs typeface="Times New Roman" panose="02020603050405020304" pitchFamily="18" charset="0"/>
              </a:rPr>
              <a:t> </a:t>
            </a:r>
            <a:r>
              <a:rPr lang="tr-TR" sz="1800" dirty="0" err="1">
                <a:latin typeface="Times New Roman" panose="02020603050405020304" pitchFamily="18" charset="0"/>
                <a:cs typeface="Times New Roman" panose="02020603050405020304" pitchFamily="18" charset="0"/>
              </a:rPr>
              <a:t>study</a:t>
            </a:r>
            <a:r>
              <a:rPr lang="tr-TR" sz="1800" dirty="0">
                <a:latin typeface="Times New Roman" panose="02020603050405020304" pitchFamily="18" charset="0"/>
                <a:cs typeface="Times New Roman" panose="02020603050405020304" pitchFamily="18" charset="0"/>
              </a:rPr>
              <a:t> of T.M. </a:t>
            </a:r>
            <a:r>
              <a:rPr lang="tr-TR" sz="1800" dirty="0" err="1">
                <a:latin typeface="Times New Roman" panose="02020603050405020304" pitchFamily="18" charset="0"/>
                <a:cs typeface="Times New Roman" panose="02020603050405020304" pitchFamily="18" charset="0"/>
              </a:rPr>
              <a:t>Melø</a:t>
            </a:r>
            <a:r>
              <a:rPr lang="tr-TR" sz="1800" dirty="0">
                <a:latin typeface="Times New Roman" panose="02020603050405020304" pitchFamily="18" charset="0"/>
                <a:cs typeface="Times New Roman" panose="02020603050405020304" pitchFamily="18" charset="0"/>
              </a:rPr>
              <a:t> et al (11), c</a:t>
            </a:r>
            <a:r>
              <a:rPr lang="en-US" sz="1800" dirty="0" err="1">
                <a:latin typeface="Times New Roman" panose="02020603050405020304" pitchFamily="18" charset="0"/>
                <a:cs typeface="Times New Roman" panose="02020603050405020304" pitchFamily="18" charset="0"/>
              </a:rPr>
              <a:t>opper</a:t>
            </a:r>
            <a:r>
              <a:rPr lang="en-US" sz="1800" dirty="0">
                <a:latin typeface="Times New Roman" panose="02020603050405020304" pitchFamily="18" charset="0"/>
                <a:cs typeface="Times New Roman" panose="02020603050405020304" pitchFamily="18" charset="0"/>
              </a:rPr>
              <a:t> levels of MS patients were found to be significantly higher than the control group, but there was no significant difference between zinc levels.</a:t>
            </a:r>
            <a:r>
              <a:rPr lang="tr-TR" sz="1800" dirty="0">
                <a:latin typeface="Times New Roman" panose="02020603050405020304" pitchFamily="18" charset="0"/>
                <a:cs typeface="Times New Roman" panose="02020603050405020304" pitchFamily="18" charset="0"/>
              </a:rPr>
              <a:t> </a:t>
            </a:r>
          </a:p>
          <a:p>
            <a:r>
              <a:rPr lang="tr-TR" sz="1800" dirty="0">
                <a:latin typeface="Times New Roman" panose="02020603050405020304" pitchFamily="18" charset="0"/>
                <a:cs typeface="Times New Roman" panose="02020603050405020304" pitchFamily="18" charset="0"/>
              </a:rPr>
              <a:t>                   </a:t>
            </a:r>
          </a:p>
          <a:p>
            <a:r>
              <a:rPr lang="tr-TR"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No statistically significant change was found in our study</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for</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copper</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and</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zinc</a:t>
            </a:r>
            <a:r>
              <a:rPr lang="tr-TR" sz="1800" i="1" dirty="0">
                <a:latin typeface="Times New Roman" panose="02020603050405020304" pitchFamily="18" charset="0"/>
                <a:cs typeface="Times New Roman" panose="02020603050405020304" pitchFamily="18" charset="0"/>
              </a:rPr>
              <a:t> </a:t>
            </a:r>
            <a:r>
              <a:rPr lang="tr-TR" sz="1800" i="1" dirty="0" err="1">
                <a:latin typeface="Times New Roman" panose="02020603050405020304" pitchFamily="18" charset="0"/>
                <a:cs typeface="Times New Roman" panose="02020603050405020304" pitchFamily="18" charset="0"/>
              </a:rPr>
              <a:t>levels</a:t>
            </a:r>
            <a:endParaRPr lang="en-US" sz="1800" i="1"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tr-TR" sz="1800" dirty="0">
                <a:latin typeface="Times New Roman" panose="02020603050405020304" pitchFamily="18" charset="0"/>
                <a:cs typeface="Times New Roman" panose="02020603050405020304" pitchFamily="18" charset="0"/>
              </a:rPr>
              <a:t>  </a:t>
            </a:r>
            <a:endParaRPr lang="tr-TR" sz="1800" i="1" dirty="0">
              <a:latin typeface="Times New Roman" panose="02020603050405020304" pitchFamily="18" charset="0"/>
              <a:cs typeface="Times New Roman" panose="02020603050405020304" pitchFamily="18" charset="0"/>
            </a:endParaRPr>
          </a:p>
          <a:p>
            <a:endParaRPr lang="tr-TR" sz="1800" i="1" dirty="0">
              <a:latin typeface="Times New Roman" panose="02020603050405020304" pitchFamily="18" charset="0"/>
              <a:cs typeface="Times New Roman" panose="02020603050405020304" pitchFamily="18" charset="0"/>
            </a:endParaRPr>
          </a:p>
          <a:p>
            <a:endParaRPr lang="tr-TR" sz="1800"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tr-TR" sz="1800" i="1" dirty="0">
              <a:latin typeface="Times New Roman" panose="02020603050405020304" pitchFamily="18" charset="0"/>
              <a:cs typeface="Times New Roman" panose="02020603050405020304" pitchFamily="18" charset="0"/>
            </a:endParaRPr>
          </a:p>
          <a:p>
            <a:endParaRPr lang="tr-TR"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207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id="{85A8A495-3AFE-4428-8C79-DB9084BCC352}"/>
              </a:ext>
            </a:extLst>
          </p:cNvPr>
          <p:cNvSpPr>
            <a:spLocks noGrp="1"/>
          </p:cNvSpPr>
          <p:nvPr>
            <p:ph type="body" sz="half" idx="2"/>
          </p:nvPr>
        </p:nvSpPr>
        <p:spPr>
          <a:xfrm>
            <a:off x="1256731" y="1942381"/>
            <a:ext cx="9800910" cy="4246316"/>
          </a:xfrm>
        </p:spPr>
        <p:txBody>
          <a:bodyPr vert="horz" lIns="91440" tIns="45720" rIns="91440" bIns="45720" rtlCol="0" anchor="t">
            <a:normAutofit/>
          </a:bodyPr>
          <a:lstStyle/>
          <a:p>
            <a:pPr marL="285750" indent="-285750">
              <a:buFont typeface="Wingdings"/>
              <a:buChar char="Ø"/>
            </a:pPr>
            <a:endParaRPr lang="tr-TR" sz="1800" dirty="0">
              <a:ea typeface="+mn-lt"/>
              <a:cs typeface="+mn-lt"/>
            </a:endParaRPr>
          </a:p>
          <a:p>
            <a:r>
              <a:rPr lang="en-US" sz="2000" dirty="0">
                <a:latin typeface="Times New Roman" panose="02020603050405020304" pitchFamily="18" charset="0"/>
                <a:cs typeface="Times New Roman" panose="02020603050405020304" pitchFamily="18" charset="0"/>
              </a:rPr>
              <a:t>Our study did not indicate a significant difference between MS patients and the control group in measured parameters. Due to the different results from previous studies and our project, more studies are needed to reach an overall conclusion.</a:t>
            </a:r>
            <a:endParaRPr lang="tr-TR" sz="20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is important to research the disease, its pathogenesis and to find clinical auxiliary test methods that can be used in the diagnosis, follow-up, and treatment of MS.</a:t>
            </a:r>
            <a:endParaRPr lang="tr-TR" sz="2000" dirty="0">
              <a:latin typeface="Times New Roman" panose="02020603050405020304" pitchFamily="18" charset="0"/>
              <a:cs typeface="Times New Roman" panose="02020603050405020304" pitchFamily="18" charset="0"/>
            </a:endParaRPr>
          </a:p>
        </p:txBody>
      </p:sp>
      <p:sp>
        <p:nvSpPr>
          <p:cNvPr id="2" name="Metin kutusu 1">
            <a:extLst>
              <a:ext uri="{FF2B5EF4-FFF2-40B4-BE49-F238E27FC236}">
                <a16:creationId xmlns:a16="http://schemas.microsoft.com/office/drawing/2014/main" id="{49D7959B-D0A6-4AD2-B53F-3A4B9E9C4A9A}"/>
              </a:ext>
            </a:extLst>
          </p:cNvPr>
          <p:cNvSpPr txBox="1"/>
          <p:nvPr/>
        </p:nvSpPr>
        <p:spPr>
          <a:xfrm>
            <a:off x="2092751" y="669303"/>
            <a:ext cx="7070103" cy="646331"/>
          </a:xfrm>
          <a:prstGeom prst="rect">
            <a:avLst/>
          </a:prstGeom>
          <a:noFill/>
        </p:spPr>
        <p:txBody>
          <a:bodyPr wrap="square" rtlCol="0">
            <a:spAutoFit/>
          </a:bodyPr>
          <a:lstStyle/>
          <a:p>
            <a:r>
              <a:rPr lang="tr-TR" sz="3600" dirty="0" err="1">
                <a:solidFill>
                  <a:schemeClr val="bg1"/>
                </a:solidFill>
                <a:latin typeface="Times New Roman" panose="02020603050405020304" pitchFamily="18" charset="0"/>
                <a:cs typeface="Times New Roman" panose="02020603050405020304" pitchFamily="18" charset="0"/>
              </a:rPr>
              <a:t>Conclusion</a:t>
            </a:r>
            <a:endParaRPr lang="tr-TR"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99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906236" y="549926"/>
            <a:ext cx="9811040" cy="846786"/>
          </a:xfrm>
        </p:spPr>
        <p:txBody>
          <a:bodyPr>
            <a:normAutofit/>
          </a:bodyPr>
          <a:lstStyle/>
          <a:p>
            <a:pPr algn="ctr"/>
            <a:r>
              <a:rPr lang="tr-TR" sz="2800" b="1" dirty="0">
                <a:solidFill>
                  <a:schemeClr val="bg1"/>
                </a:solidFill>
                <a:latin typeface="Times New Roman" panose="02020603050405020304" pitchFamily="18" charset="0"/>
                <a:ea typeface="+mj-lt"/>
                <a:cs typeface="Times New Roman" panose="02020603050405020304" pitchFamily="18" charset="0"/>
              </a:rPr>
              <a:t>PLAN</a:t>
            </a:r>
          </a:p>
        </p:txBody>
      </p:sp>
      <p:sp>
        <p:nvSpPr>
          <p:cNvPr id="3" name="Metin kutusu 2">
            <a:extLst>
              <a:ext uri="{FF2B5EF4-FFF2-40B4-BE49-F238E27FC236}">
                <a16:creationId xmlns:a16="http://schemas.microsoft.com/office/drawing/2014/main" id="{8E26724D-5DB6-4A0A-B121-6DE0DC7BA70E}"/>
              </a:ext>
            </a:extLst>
          </p:cNvPr>
          <p:cNvSpPr txBox="1"/>
          <p:nvPr/>
        </p:nvSpPr>
        <p:spPr>
          <a:xfrm>
            <a:off x="526473" y="2222185"/>
            <a:ext cx="11139054" cy="3662541"/>
          </a:xfrm>
          <a:prstGeom prst="rect">
            <a:avLst/>
          </a:prstGeom>
          <a:noFill/>
        </p:spPr>
        <p:txBody>
          <a:bodyPr wrap="square" rtlCol="0">
            <a:spAutoFit/>
          </a:bodyPr>
          <a:lstStyle/>
          <a:p>
            <a:pPr marL="285750" indent="-285750">
              <a:buFont typeface="Arial" panose="020B0604020202020204" pitchFamily="34" charset="0"/>
              <a:buChar char="•"/>
            </a:pPr>
            <a:r>
              <a:rPr lang="tr-TR" sz="2800" dirty="0" err="1">
                <a:latin typeface="Times New Roman" panose="02020603050405020304" pitchFamily="18" charset="0"/>
                <a:cs typeface="Times New Roman" panose="02020603050405020304" pitchFamily="18" charset="0"/>
              </a:rPr>
              <a:t>Multiple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Sclerosis</a:t>
            </a:r>
            <a:endParaRPr lang="tr-T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800" dirty="0" err="1">
                <a:latin typeface="Times New Roman" panose="02020603050405020304" pitchFamily="18" charset="0"/>
                <a:cs typeface="Times New Roman" panose="02020603050405020304" pitchFamily="18" charset="0"/>
              </a:rPr>
              <a:t>Diagnosis</a:t>
            </a:r>
            <a:r>
              <a:rPr lang="tr-TR" sz="2800" dirty="0">
                <a:latin typeface="Times New Roman" panose="02020603050405020304" pitchFamily="18" charset="0"/>
                <a:cs typeface="Times New Roman" panose="02020603050405020304" pitchFamily="18" charset="0"/>
              </a:rPr>
              <a:t> of MS</a:t>
            </a:r>
          </a:p>
          <a:p>
            <a:pPr marL="285750" indent="-285750">
              <a:buFont typeface="Arial" panose="020B0604020202020204" pitchFamily="34" charset="0"/>
              <a:buChar char="•"/>
            </a:pPr>
            <a:r>
              <a:rPr lang="tr-TR" sz="2800" dirty="0" err="1">
                <a:latin typeface="Times New Roman" panose="02020603050405020304" pitchFamily="18" charset="0"/>
                <a:cs typeface="Times New Roman" panose="02020603050405020304" pitchFamily="18" charset="0"/>
              </a:rPr>
              <a:t>Aim</a:t>
            </a:r>
            <a:r>
              <a:rPr lang="tr-TR" sz="2800" dirty="0">
                <a:latin typeface="Times New Roman" panose="02020603050405020304" pitchFamily="18" charset="0"/>
                <a:cs typeface="Times New Roman" panose="02020603050405020304" pitchFamily="18" charset="0"/>
              </a:rPr>
              <a:t> of </a:t>
            </a:r>
            <a:r>
              <a:rPr lang="tr-TR" sz="2800" dirty="0" err="1">
                <a:latin typeface="Times New Roman" panose="02020603050405020304" pitchFamily="18" charset="0"/>
                <a:cs typeface="Times New Roman" panose="02020603050405020304" pitchFamily="18" charset="0"/>
              </a:rPr>
              <a:t>Research</a:t>
            </a:r>
            <a:endParaRPr lang="tr-T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800" dirty="0" err="1">
                <a:latin typeface="Times New Roman" panose="02020603050405020304" pitchFamily="18" charset="0"/>
                <a:cs typeface="Times New Roman" panose="02020603050405020304" pitchFamily="18" charset="0"/>
              </a:rPr>
              <a:t>Material</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and</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Method</a:t>
            </a:r>
            <a:endParaRPr lang="tr-T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800" dirty="0" err="1">
                <a:latin typeface="Times New Roman" panose="02020603050405020304" pitchFamily="18" charset="0"/>
                <a:cs typeface="Times New Roman" panose="02020603050405020304" pitchFamily="18" charset="0"/>
              </a:rPr>
              <a:t>Results</a:t>
            </a:r>
            <a:endParaRPr lang="tr-T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tr-TR" sz="2800" dirty="0" err="1">
                <a:latin typeface="Times New Roman" panose="02020603050405020304" pitchFamily="18" charset="0"/>
                <a:cs typeface="Times New Roman" panose="02020603050405020304" pitchFamily="18" charset="0"/>
              </a:rPr>
              <a:t>Conclusion</a:t>
            </a:r>
            <a:r>
              <a:rPr lang="tr-TR" sz="28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tr-TR" sz="2800" dirty="0" err="1">
                <a:latin typeface="Times New Roman" panose="02020603050405020304" pitchFamily="18" charset="0"/>
                <a:cs typeface="Times New Roman" panose="02020603050405020304" pitchFamily="18" charset="0"/>
              </a:rPr>
              <a:t>References</a:t>
            </a:r>
            <a:endParaRPr lang="tr-T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dirty="0"/>
          </a:p>
          <a:p>
            <a:endParaRPr lang="tr-TR" dirty="0"/>
          </a:p>
        </p:txBody>
      </p:sp>
    </p:spTree>
    <p:extLst>
      <p:ext uri="{BB962C8B-B14F-4D97-AF65-F5344CB8AC3E}">
        <p14:creationId xmlns:p14="http://schemas.microsoft.com/office/powerpoint/2010/main" val="86330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D6CB4E3F-8133-40A6-AF97-4D8DEA80492C}"/>
              </a:ext>
            </a:extLst>
          </p:cNvPr>
          <p:cNvSpPr txBox="1"/>
          <p:nvPr/>
        </p:nvSpPr>
        <p:spPr>
          <a:xfrm>
            <a:off x="594804" y="1606858"/>
            <a:ext cx="10449017" cy="4770537"/>
          </a:xfrm>
          <a:prstGeom prst="rect">
            <a:avLst/>
          </a:prstGeom>
          <a:noFill/>
        </p:spPr>
        <p:txBody>
          <a:bodyPr wrap="square" rtlCol="0">
            <a:spAutoFit/>
          </a:bodyPr>
          <a:lstStyle/>
          <a:p>
            <a:pPr marL="342900" indent="-342900">
              <a:buFont typeface="+mj-lt"/>
              <a:buAutoNum type="arabicPeriod"/>
            </a:pPr>
            <a:r>
              <a:rPr lang="tr-TR" sz="1300" dirty="0">
                <a:latin typeface="Times New Roman" panose="02020603050405020304" pitchFamily="18" charset="0"/>
                <a:cs typeface="Times New Roman" panose="02020603050405020304" pitchFamily="18" charset="0"/>
                <a:hlinkClick r:id="rId2"/>
              </a:rPr>
              <a:t>https://stiwell.medel.com/neurology/multiple-sclerosis</a:t>
            </a:r>
            <a:endParaRPr lang="tr-TR" sz="13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300" b="0" i="0" dirty="0" err="1">
                <a:solidFill>
                  <a:srgbClr val="54595D"/>
                </a:solidFill>
                <a:effectLst/>
                <a:latin typeface="Times New Roman" panose="02020603050405020304" pitchFamily="18" charset="0"/>
                <a:cs typeface="Times New Roman" panose="02020603050405020304" pitchFamily="18" charset="0"/>
              </a:rPr>
              <a:t>Häggström</a:t>
            </a:r>
            <a:r>
              <a:rPr lang="tr-TR" sz="1300" b="0" i="0" dirty="0">
                <a:solidFill>
                  <a:srgbClr val="54595D"/>
                </a:solidFill>
                <a:effectLst/>
                <a:latin typeface="Times New Roman" panose="02020603050405020304" pitchFamily="18" charset="0"/>
                <a:cs typeface="Times New Roman" panose="02020603050405020304" pitchFamily="18" charset="0"/>
              </a:rPr>
              <a:t>, </a:t>
            </a:r>
            <a:r>
              <a:rPr lang="tr-TR" sz="1300" b="0" i="0" dirty="0" err="1">
                <a:solidFill>
                  <a:srgbClr val="54595D"/>
                </a:solidFill>
                <a:effectLst/>
                <a:latin typeface="Times New Roman" panose="02020603050405020304" pitchFamily="18" charset="0"/>
                <a:cs typeface="Times New Roman" panose="02020603050405020304" pitchFamily="18" charset="0"/>
              </a:rPr>
              <a:t>Mikael</a:t>
            </a:r>
            <a:r>
              <a:rPr lang="tr-TR" sz="1300" b="0" i="0" dirty="0">
                <a:solidFill>
                  <a:srgbClr val="54595D"/>
                </a:solidFill>
                <a:effectLst/>
                <a:latin typeface="Times New Roman" panose="02020603050405020304" pitchFamily="18" charset="0"/>
                <a:cs typeface="Times New Roman" panose="02020603050405020304" pitchFamily="18" charset="0"/>
              </a:rPr>
              <a:t> (2014). "</a:t>
            </a:r>
            <a:r>
              <a:rPr lang="tr-TR" sz="1300" b="0" i="0" u="none" strike="noStrike" dirty="0" err="1">
                <a:solidFill>
                  <a:srgbClr val="0645AD"/>
                </a:solidFill>
                <a:effectLst/>
                <a:latin typeface="Times New Roman" panose="02020603050405020304" pitchFamily="18" charset="0"/>
                <a:cs typeface="Times New Roman" panose="02020603050405020304" pitchFamily="18" charset="0"/>
                <a:hlinkClick r:id="rId3"/>
              </a:rPr>
              <a:t>Medical</a:t>
            </a:r>
            <a:r>
              <a:rPr lang="tr-TR" sz="1300" b="0" i="0" u="none" strike="noStrike" dirty="0">
                <a:solidFill>
                  <a:srgbClr val="0645AD"/>
                </a:solidFill>
                <a:effectLst/>
                <a:latin typeface="Times New Roman" panose="02020603050405020304" pitchFamily="18" charset="0"/>
                <a:cs typeface="Times New Roman" panose="02020603050405020304" pitchFamily="18" charset="0"/>
                <a:hlinkClick r:id="rId3"/>
              </a:rPr>
              <a:t> </a:t>
            </a:r>
            <a:r>
              <a:rPr lang="tr-TR" sz="1300" b="0" i="0" u="none" strike="noStrike" dirty="0" err="1">
                <a:solidFill>
                  <a:srgbClr val="0645AD"/>
                </a:solidFill>
                <a:effectLst/>
                <a:latin typeface="Times New Roman" panose="02020603050405020304" pitchFamily="18" charset="0"/>
                <a:cs typeface="Times New Roman" panose="02020603050405020304" pitchFamily="18" charset="0"/>
                <a:hlinkClick r:id="rId3"/>
              </a:rPr>
              <a:t>gallery</a:t>
            </a:r>
            <a:r>
              <a:rPr lang="tr-TR" sz="1300" b="0" i="0" u="none" strike="noStrike" dirty="0">
                <a:solidFill>
                  <a:srgbClr val="0645AD"/>
                </a:solidFill>
                <a:effectLst/>
                <a:latin typeface="Times New Roman" panose="02020603050405020304" pitchFamily="18" charset="0"/>
                <a:cs typeface="Times New Roman" panose="02020603050405020304" pitchFamily="18" charset="0"/>
                <a:hlinkClick r:id="rId3"/>
              </a:rPr>
              <a:t> of </a:t>
            </a:r>
            <a:r>
              <a:rPr lang="tr-TR" sz="1300" b="0" i="0" u="none" strike="noStrike" dirty="0" err="1">
                <a:solidFill>
                  <a:srgbClr val="0645AD"/>
                </a:solidFill>
                <a:effectLst/>
                <a:latin typeface="Times New Roman" panose="02020603050405020304" pitchFamily="18" charset="0"/>
                <a:cs typeface="Times New Roman" panose="02020603050405020304" pitchFamily="18" charset="0"/>
                <a:hlinkClick r:id="rId3"/>
              </a:rPr>
              <a:t>Mikael</a:t>
            </a:r>
            <a:r>
              <a:rPr lang="tr-TR" sz="1300" b="0" i="0" u="none" strike="noStrike" dirty="0">
                <a:solidFill>
                  <a:srgbClr val="0645AD"/>
                </a:solidFill>
                <a:effectLst/>
                <a:latin typeface="Times New Roman" panose="02020603050405020304" pitchFamily="18" charset="0"/>
                <a:cs typeface="Times New Roman" panose="02020603050405020304" pitchFamily="18" charset="0"/>
                <a:hlinkClick r:id="rId3"/>
              </a:rPr>
              <a:t> </a:t>
            </a:r>
            <a:r>
              <a:rPr lang="tr-TR" sz="1300" b="0" i="0" u="none" strike="noStrike" dirty="0" err="1">
                <a:solidFill>
                  <a:srgbClr val="0645AD"/>
                </a:solidFill>
                <a:effectLst/>
                <a:latin typeface="Times New Roman" panose="02020603050405020304" pitchFamily="18" charset="0"/>
                <a:cs typeface="Times New Roman" panose="02020603050405020304" pitchFamily="18" charset="0"/>
                <a:hlinkClick r:id="rId3"/>
              </a:rPr>
              <a:t>Häggström</a:t>
            </a:r>
            <a:r>
              <a:rPr lang="tr-TR" sz="1300" b="0" i="0" u="none" strike="noStrike" dirty="0">
                <a:solidFill>
                  <a:srgbClr val="0645AD"/>
                </a:solidFill>
                <a:effectLst/>
                <a:latin typeface="Times New Roman" panose="02020603050405020304" pitchFamily="18" charset="0"/>
                <a:cs typeface="Times New Roman" panose="02020603050405020304" pitchFamily="18" charset="0"/>
                <a:hlinkClick r:id="rId3"/>
              </a:rPr>
              <a:t> 2014</a:t>
            </a:r>
            <a:r>
              <a:rPr lang="tr-TR" sz="1300" b="0" i="0" dirty="0">
                <a:solidFill>
                  <a:srgbClr val="54595D"/>
                </a:solidFill>
                <a:effectLst/>
                <a:latin typeface="Times New Roman" panose="02020603050405020304" pitchFamily="18" charset="0"/>
                <a:cs typeface="Times New Roman" panose="02020603050405020304" pitchFamily="18" charset="0"/>
              </a:rPr>
              <a:t>".</a:t>
            </a:r>
          </a:p>
          <a:p>
            <a:pPr marL="342900" indent="-342900">
              <a:buFont typeface="+mj-lt"/>
              <a:buAutoNum type="arabicPeriod"/>
            </a:pPr>
            <a:r>
              <a:rPr lang="tr-TR" sz="1300" dirty="0" err="1">
                <a:effectLst/>
              </a:rPr>
              <a:t>Celik</a:t>
            </a:r>
            <a:r>
              <a:rPr lang="tr-TR" sz="1300" dirty="0">
                <a:effectLst/>
              </a:rPr>
              <a:t>, Yahya, </a:t>
            </a:r>
            <a:r>
              <a:rPr lang="tr-TR" sz="1300" dirty="0" err="1">
                <a:effectLst/>
              </a:rPr>
              <a:t>Ozlem</a:t>
            </a:r>
            <a:r>
              <a:rPr lang="tr-TR" sz="1300" dirty="0">
                <a:effectLst/>
              </a:rPr>
              <a:t> Birgili, Asli </a:t>
            </a:r>
            <a:r>
              <a:rPr lang="tr-TR" sz="1300" dirty="0" err="1">
                <a:effectLst/>
              </a:rPr>
              <a:t>Kiyat</a:t>
            </a:r>
            <a:r>
              <a:rPr lang="tr-TR" sz="1300" dirty="0">
                <a:effectLst/>
              </a:rPr>
              <a:t>, </a:t>
            </a:r>
            <a:r>
              <a:rPr lang="tr-TR" sz="1300" dirty="0" err="1">
                <a:effectLst/>
              </a:rPr>
              <a:t>Baburhan</a:t>
            </a:r>
            <a:r>
              <a:rPr lang="tr-TR" sz="1300" dirty="0">
                <a:effectLst/>
              </a:rPr>
              <a:t> </a:t>
            </a:r>
            <a:r>
              <a:rPr lang="tr-TR" sz="1300" dirty="0" err="1">
                <a:effectLst/>
              </a:rPr>
              <a:t>Guldiken</a:t>
            </a:r>
            <a:r>
              <a:rPr lang="tr-TR" sz="1300" dirty="0">
                <a:effectLst/>
              </a:rPr>
              <a:t>, </a:t>
            </a:r>
            <a:r>
              <a:rPr lang="tr-TR" sz="1300" dirty="0" err="1">
                <a:effectLst/>
              </a:rPr>
              <a:t>Hulya</a:t>
            </a:r>
            <a:r>
              <a:rPr lang="tr-TR" sz="1300" dirty="0">
                <a:effectLst/>
              </a:rPr>
              <a:t> </a:t>
            </a:r>
            <a:r>
              <a:rPr lang="tr-TR" sz="1300" dirty="0" err="1">
                <a:effectLst/>
              </a:rPr>
              <a:t>Ozkan</a:t>
            </a:r>
            <a:r>
              <a:rPr lang="tr-TR" sz="1300" dirty="0">
                <a:effectLst/>
              </a:rPr>
              <a:t>, Hakan </a:t>
            </a:r>
            <a:r>
              <a:rPr lang="tr-TR" sz="1300" dirty="0" err="1">
                <a:effectLst/>
              </a:rPr>
              <a:t>Yilmaz</a:t>
            </a:r>
            <a:r>
              <a:rPr lang="tr-TR" sz="1300" dirty="0">
                <a:effectLst/>
              </a:rPr>
              <a:t>, Sebahattin </a:t>
            </a:r>
            <a:r>
              <a:rPr lang="tr-TR" sz="1300" dirty="0" err="1">
                <a:effectLst/>
              </a:rPr>
              <a:t>Saip</a:t>
            </a:r>
            <a:r>
              <a:rPr lang="tr-TR" sz="1300" dirty="0">
                <a:effectLst/>
              </a:rPr>
              <a:t>, et al. “</a:t>
            </a:r>
            <a:r>
              <a:rPr lang="tr-TR" sz="1300" dirty="0" err="1">
                <a:effectLst/>
              </a:rPr>
              <a:t>Prevalence</a:t>
            </a:r>
            <a:r>
              <a:rPr lang="tr-TR" sz="1300" dirty="0">
                <a:effectLst/>
              </a:rPr>
              <a:t> Of </a:t>
            </a:r>
            <a:r>
              <a:rPr lang="tr-TR" sz="1300" dirty="0" err="1">
                <a:effectLst/>
              </a:rPr>
              <a:t>Multiple</a:t>
            </a:r>
            <a:r>
              <a:rPr lang="tr-TR" sz="1300" dirty="0">
                <a:effectLst/>
              </a:rPr>
              <a:t> </a:t>
            </a:r>
            <a:r>
              <a:rPr lang="tr-TR" sz="1300" dirty="0" err="1">
                <a:effectLst/>
              </a:rPr>
              <a:t>Sclerosis</a:t>
            </a:r>
            <a:r>
              <a:rPr lang="tr-TR" sz="1300" dirty="0">
                <a:effectLst/>
              </a:rPr>
              <a:t> </a:t>
            </a:r>
            <a:r>
              <a:rPr lang="tr-TR" sz="1300" dirty="0" err="1">
                <a:effectLst/>
              </a:rPr>
              <a:t>In</a:t>
            </a:r>
            <a:r>
              <a:rPr lang="tr-TR" sz="1300" dirty="0">
                <a:effectLst/>
              </a:rPr>
              <a:t> </a:t>
            </a:r>
            <a:r>
              <a:rPr lang="tr-TR" sz="1300" dirty="0" err="1">
                <a:effectLst/>
              </a:rPr>
              <a:t>The</a:t>
            </a:r>
            <a:r>
              <a:rPr lang="tr-TR" sz="1300" dirty="0">
                <a:effectLst/>
              </a:rPr>
              <a:t> </a:t>
            </a:r>
            <a:r>
              <a:rPr lang="tr-TR" sz="1300" dirty="0" err="1">
                <a:effectLst/>
              </a:rPr>
              <a:t>Metropolitan</a:t>
            </a:r>
            <a:r>
              <a:rPr lang="tr-TR" sz="1300" dirty="0">
                <a:effectLst/>
              </a:rPr>
              <a:t> </a:t>
            </a:r>
            <a:r>
              <a:rPr lang="tr-TR" sz="1300" dirty="0" err="1">
                <a:effectLst/>
              </a:rPr>
              <a:t>Area</a:t>
            </a:r>
            <a:r>
              <a:rPr lang="tr-TR" sz="1300" dirty="0">
                <a:effectLst/>
              </a:rPr>
              <a:t> Of Edirne City, </a:t>
            </a:r>
            <a:r>
              <a:rPr lang="tr-TR" sz="1300" dirty="0" err="1">
                <a:effectLst/>
              </a:rPr>
              <a:t>Turkey</a:t>
            </a:r>
            <a:r>
              <a:rPr lang="tr-TR" sz="1300" dirty="0">
                <a:effectLst/>
              </a:rPr>
              <a:t>.” </a:t>
            </a:r>
            <a:r>
              <a:rPr lang="tr-TR" sz="1300" i="1" dirty="0" err="1">
                <a:effectLst/>
              </a:rPr>
              <a:t>Medical</a:t>
            </a:r>
            <a:r>
              <a:rPr lang="tr-TR" sz="1300" i="1" dirty="0">
                <a:effectLst/>
              </a:rPr>
              <a:t> </a:t>
            </a:r>
            <a:r>
              <a:rPr lang="tr-TR" sz="1300" i="1" dirty="0" err="1">
                <a:effectLst/>
              </a:rPr>
              <a:t>Journal</a:t>
            </a:r>
            <a:r>
              <a:rPr lang="tr-TR" sz="1300" i="1" dirty="0">
                <a:effectLst/>
              </a:rPr>
              <a:t> of Trakya </a:t>
            </a:r>
            <a:r>
              <a:rPr lang="tr-TR" sz="1300" i="1" dirty="0" err="1">
                <a:effectLst/>
              </a:rPr>
              <a:t>University</a:t>
            </a:r>
            <a:r>
              <a:rPr lang="tr-TR" sz="1300" dirty="0">
                <a:effectLst/>
              </a:rPr>
              <a:t>, 2010. https://doi.org/10.5174/tutfd.2010.04089.0. </a:t>
            </a:r>
          </a:p>
          <a:p>
            <a:pPr marL="342900" indent="-342900">
              <a:buFont typeface="+mj-lt"/>
              <a:buAutoNum type="arabicPeriod"/>
            </a:pPr>
            <a:r>
              <a:rPr lang="en-US" sz="1300" dirty="0"/>
              <a:t>The Multiple Sclerosis International Federation, Atlas of MS, 3rd Edition (September 2020). </a:t>
            </a:r>
            <a:endParaRPr lang="tr-TR" sz="1300" dirty="0">
              <a:effectLst/>
            </a:endParaRPr>
          </a:p>
          <a:p>
            <a:pPr marL="342900" indent="-342900">
              <a:buFont typeface="+mj-lt"/>
              <a:buAutoNum type="arabicPeriod"/>
            </a:pPr>
            <a:r>
              <a:rPr lang="tr-TR" sz="1300" dirty="0" err="1">
                <a:latin typeface="Times New Roman" panose="02020603050405020304" pitchFamily="18" charset="0"/>
                <a:cs typeface="Times New Roman" panose="02020603050405020304" pitchFamily="18" charset="0"/>
              </a:rPr>
              <a:t>Thompson</a:t>
            </a:r>
            <a:r>
              <a:rPr lang="tr-TR" sz="1300" dirty="0">
                <a:latin typeface="Times New Roman" panose="02020603050405020304" pitchFamily="18" charset="0"/>
                <a:cs typeface="Times New Roman" panose="02020603050405020304" pitchFamily="18" charset="0"/>
              </a:rPr>
              <a:t>, Alan J, </a:t>
            </a:r>
            <a:r>
              <a:rPr lang="tr-TR" sz="1300" dirty="0" err="1">
                <a:latin typeface="Times New Roman" panose="02020603050405020304" pitchFamily="18" charset="0"/>
                <a:cs typeface="Times New Roman" panose="02020603050405020304" pitchFamily="18" charset="0"/>
              </a:rPr>
              <a:t>Brenda</a:t>
            </a:r>
            <a:r>
              <a:rPr lang="tr-TR" sz="1300" dirty="0">
                <a:latin typeface="Times New Roman" panose="02020603050405020304" pitchFamily="18" charset="0"/>
                <a:cs typeface="Times New Roman" panose="02020603050405020304" pitchFamily="18" charset="0"/>
              </a:rPr>
              <a:t> L </a:t>
            </a:r>
            <a:r>
              <a:rPr lang="tr-TR" sz="1300" dirty="0" err="1">
                <a:latin typeface="Times New Roman" panose="02020603050405020304" pitchFamily="18" charset="0"/>
                <a:cs typeface="Times New Roman" panose="02020603050405020304" pitchFamily="18" charset="0"/>
              </a:rPr>
              <a:t>Banwell</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Frederik</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Barkhof</a:t>
            </a:r>
            <a:r>
              <a:rPr lang="tr-TR" sz="1300" dirty="0">
                <a:latin typeface="Times New Roman" panose="02020603050405020304" pitchFamily="18" charset="0"/>
                <a:cs typeface="Times New Roman" panose="02020603050405020304" pitchFamily="18" charset="0"/>
              </a:rPr>
              <a:t>, William M </a:t>
            </a:r>
            <a:r>
              <a:rPr lang="tr-TR" sz="1300" dirty="0" err="1">
                <a:latin typeface="Times New Roman" panose="02020603050405020304" pitchFamily="18" charset="0"/>
                <a:cs typeface="Times New Roman" panose="02020603050405020304" pitchFamily="18" charset="0"/>
              </a:rPr>
              <a:t>Carroll</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Timothy</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Coetzee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Giancarlo</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Comi</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Jorge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Correale</a:t>
            </a:r>
            <a:r>
              <a:rPr lang="tr-TR" sz="1300" dirty="0">
                <a:latin typeface="Times New Roman" panose="02020603050405020304" pitchFamily="18" charset="0"/>
                <a:cs typeface="Times New Roman" panose="02020603050405020304" pitchFamily="18" charset="0"/>
              </a:rPr>
              <a:t>, et al. “</a:t>
            </a:r>
            <a:r>
              <a:rPr lang="tr-TR" sz="1300" dirty="0" err="1">
                <a:latin typeface="Times New Roman" panose="02020603050405020304" pitchFamily="18" charset="0"/>
                <a:cs typeface="Times New Roman" panose="02020603050405020304" pitchFamily="18" charset="0"/>
              </a:rPr>
              <a:t>Diagnosis</a:t>
            </a:r>
            <a:r>
              <a:rPr lang="tr-TR" sz="1300" dirty="0">
                <a:latin typeface="Times New Roman" panose="02020603050405020304" pitchFamily="18" charset="0"/>
                <a:cs typeface="Times New Roman" panose="02020603050405020304" pitchFamily="18" charset="0"/>
              </a:rPr>
              <a:t> of </a:t>
            </a:r>
            <a:r>
              <a:rPr lang="tr-TR" sz="1300" dirty="0" err="1">
                <a:latin typeface="Times New Roman" panose="02020603050405020304" pitchFamily="18" charset="0"/>
                <a:cs typeface="Times New Roman" panose="02020603050405020304" pitchFamily="18" charset="0"/>
              </a:rPr>
              <a:t>Multiple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Sclerosis</a:t>
            </a:r>
            <a:r>
              <a:rPr lang="tr-TR" sz="1300" dirty="0">
                <a:latin typeface="Times New Roman" panose="02020603050405020304" pitchFamily="18" charset="0"/>
                <a:cs typeface="Times New Roman" panose="02020603050405020304" pitchFamily="18" charset="0"/>
              </a:rPr>
              <a:t>: 2017 </a:t>
            </a:r>
            <a:r>
              <a:rPr lang="tr-TR" sz="1300" dirty="0" err="1">
                <a:latin typeface="Times New Roman" panose="02020603050405020304" pitchFamily="18" charset="0"/>
                <a:cs typeface="Times New Roman" panose="02020603050405020304" pitchFamily="18" charset="0"/>
              </a:rPr>
              <a:t>Revisions</a:t>
            </a:r>
            <a:r>
              <a:rPr lang="tr-TR" sz="1300" dirty="0">
                <a:latin typeface="Times New Roman" panose="02020603050405020304" pitchFamily="18" charset="0"/>
                <a:cs typeface="Times New Roman" panose="02020603050405020304" pitchFamily="18" charset="0"/>
              </a:rPr>
              <a:t> of </a:t>
            </a:r>
            <a:r>
              <a:rPr lang="tr-TR" sz="1300" dirty="0" err="1">
                <a:latin typeface="Times New Roman" panose="02020603050405020304" pitchFamily="18" charset="0"/>
                <a:cs typeface="Times New Roman" panose="02020603050405020304" pitchFamily="18" charset="0"/>
              </a:rPr>
              <a:t>the</a:t>
            </a:r>
            <a:r>
              <a:rPr lang="tr-TR" sz="1300" dirty="0">
                <a:latin typeface="Times New Roman" panose="02020603050405020304" pitchFamily="18" charset="0"/>
                <a:cs typeface="Times New Roman" panose="02020603050405020304" pitchFamily="18" charset="0"/>
              </a:rPr>
              <a:t> McDonald </a:t>
            </a:r>
            <a:r>
              <a:rPr lang="tr-TR" sz="1300" dirty="0" err="1">
                <a:latin typeface="Times New Roman" panose="02020603050405020304" pitchFamily="18" charset="0"/>
                <a:cs typeface="Times New Roman" panose="02020603050405020304" pitchFamily="18" charset="0"/>
              </a:rPr>
              <a:t>Criteria</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The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Lancet</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Neurology</a:t>
            </a:r>
            <a:r>
              <a:rPr lang="tr-TR" sz="1300" dirty="0">
                <a:latin typeface="Times New Roman" panose="02020603050405020304" pitchFamily="18" charset="0"/>
                <a:cs typeface="Times New Roman" panose="02020603050405020304" pitchFamily="18" charset="0"/>
              </a:rPr>
              <a:t> 17, </a:t>
            </a:r>
            <a:r>
              <a:rPr lang="tr-TR" sz="1300" dirty="0" err="1">
                <a:latin typeface="Times New Roman" panose="02020603050405020304" pitchFamily="18" charset="0"/>
                <a:cs typeface="Times New Roman" panose="02020603050405020304" pitchFamily="18" charset="0"/>
              </a:rPr>
              <a:t>no</a:t>
            </a:r>
            <a:r>
              <a:rPr lang="tr-TR" sz="1300" dirty="0">
                <a:latin typeface="Times New Roman" panose="02020603050405020304" pitchFamily="18" charset="0"/>
                <a:cs typeface="Times New Roman" panose="02020603050405020304" pitchFamily="18" charset="0"/>
              </a:rPr>
              <a:t>. 2 (2018): 162–73. https://doi.org/10.1016/s1474-4422(17)30470-2. </a:t>
            </a:r>
          </a:p>
          <a:p>
            <a:pPr marL="342900" indent="-342900">
              <a:buFont typeface="+mj-lt"/>
              <a:buAutoNum type="arabicPeriod"/>
            </a:pPr>
            <a:r>
              <a:rPr lang="en-US" sz="1300" dirty="0">
                <a:latin typeface="Times New Roman" panose="02020603050405020304" pitchFamily="18" charset="0"/>
                <a:cs typeface="Times New Roman" panose="02020603050405020304" pitchFamily="18" charset="0"/>
              </a:rPr>
              <a:t>Bradshaw, Michael &amp; </a:t>
            </a:r>
            <a:r>
              <a:rPr lang="en-US" sz="1300" dirty="0" err="1">
                <a:latin typeface="Times New Roman" panose="02020603050405020304" pitchFamily="18" charset="0"/>
                <a:cs typeface="Times New Roman" panose="02020603050405020304" pitchFamily="18" charset="0"/>
              </a:rPr>
              <a:t>Houtchens</a:t>
            </a:r>
            <a:r>
              <a:rPr lang="en-US" sz="1300" dirty="0">
                <a:latin typeface="Times New Roman" panose="02020603050405020304" pitchFamily="18" charset="0"/>
                <a:cs typeface="Times New Roman" panose="02020603050405020304" pitchFamily="18" charset="0"/>
              </a:rPr>
              <a:t>, Maria. (2018). Neurology Board Review: Multiple Sclerosis. </a:t>
            </a:r>
            <a:r>
              <a:rPr lang="en-US" sz="1300" dirty="0">
                <a:latin typeface="Times New Roman" panose="02020603050405020304" pitchFamily="18" charset="0"/>
                <a:cs typeface="Times New Roman" panose="02020603050405020304" pitchFamily="18" charset="0"/>
                <a:hlinkClick r:id="rId4"/>
              </a:rPr>
              <a:t>https://www.neurologyreviews-digital.com/neurologyreviews/ms_board_review_supp_0618/MobilePagedReplica.action?pm=1&amp;folio=S1#pg1</a:t>
            </a:r>
            <a:endParaRPr lang="tr-TR" sz="13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300" dirty="0">
                <a:latin typeface="Times New Roman" panose="02020603050405020304" pitchFamily="18" charset="0"/>
                <a:cs typeface="Times New Roman" panose="02020603050405020304" pitchFamily="18" charset="0"/>
              </a:rPr>
              <a:t>Hashemi, </a:t>
            </a:r>
            <a:r>
              <a:rPr lang="en-US" sz="1300" dirty="0" err="1">
                <a:latin typeface="Times New Roman" panose="02020603050405020304" pitchFamily="18" charset="0"/>
                <a:cs typeface="Times New Roman" panose="02020603050405020304" pitchFamily="18" charset="0"/>
              </a:rPr>
              <a:t>Seyed</a:t>
            </a:r>
            <a:r>
              <a:rPr lang="en-US" sz="1300" dirty="0">
                <a:latin typeface="Times New Roman" panose="02020603050405020304" pitchFamily="18" charset="0"/>
                <a:cs typeface="Times New Roman" panose="02020603050405020304" pitchFamily="18" charset="0"/>
              </a:rPr>
              <a:t>. (2015). Iron, transferrin and ferritin concentrations in the cerebrospinal fluid of multiple sclerosis patients in comparison to controls. Der Pharma </a:t>
            </a:r>
            <a:r>
              <a:rPr lang="en-US" sz="1300" dirty="0" err="1">
                <a:latin typeface="Times New Roman" panose="02020603050405020304" pitchFamily="18" charset="0"/>
                <a:cs typeface="Times New Roman" panose="02020603050405020304" pitchFamily="18" charset="0"/>
              </a:rPr>
              <a:t>Chemica</a:t>
            </a:r>
            <a:r>
              <a:rPr lang="en-US" sz="1300" dirty="0">
                <a:latin typeface="Times New Roman" panose="02020603050405020304" pitchFamily="18" charset="0"/>
                <a:cs typeface="Times New Roman" panose="02020603050405020304" pitchFamily="18" charset="0"/>
              </a:rPr>
              <a:t>. 7. 221-224.</a:t>
            </a:r>
            <a:endParaRPr lang="tr-TR" sz="13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300" dirty="0" err="1">
                <a:latin typeface="Times New Roman" panose="02020603050405020304" pitchFamily="18" charset="0"/>
                <a:cs typeface="Times New Roman" panose="02020603050405020304" pitchFamily="18" charset="0"/>
              </a:rPr>
              <a:t>Khalil</a:t>
            </a:r>
            <a:r>
              <a:rPr lang="tr-TR" sz="1300" dirty="0">
                <a:latin typeface="Times New Roman" panose="02020603050405020304" pitchFamily="18" charset="0"/>
                <a:cs typeface="Times New Roman" panose="02020603050405020304" pitchFamily="18" charset="0"/>
              </a:rPr>
              <a:t> M, </a:t>
            </a:r>
            <a:r>
              <a:rPr lang="tr-TR" sz="1300" dirty="0" err="1">
                <a:latin typeface="Times New Roman" panose="02020603050405020304" pitchFamily="18" charset="0"/>
                <a:cs typeface="Times New Roman" panose="02020603050405020304" pitchFamily="18" charset="0"/>
              </a:rPr>
              <a:t>Riedlbauer</a:t>
            </a:r>
            <a:r>
              <a:rPr lang="tr-TR" sz="1300" dirty="0">
                <a:latin typeface="Times New Roman" panose="02020603050405020304" pitchFamily="18" charset="0"/>
                <a:cs typeface="Times New Roman" panose="02020603050405020304" pitchFamily="18" charset="0"/>
              </a:rPr>
              <a:t> B, </a:t>
            </a:r>
            <a:r>
              <a:rPr lang="tr-TR" sz="1300" dirty="0" err="1">
                <a:latin typeface="Times New Roman" panose="02020603050405020304" pitchFamily="18" charset="0"/>
                <a:cs typeface="Times New Roman" panose="02020603050405020304" pitchFamily="18" charset="0"/>
              </a:rPr>
              <a:t>Langkammer</a:t>
            </a:r>
            <a:r>
              <a:rPr lang="tr-TR" sz="1300" dirty="0">
                <a:latin typeface="Times New Roman" panose="02020603050405020304" pitchFamily="18" charset="0"/>
                <a:cs typeface="Times New Roman" panose="02020603050405020304" pitchFamily="18" charset="0"/>
              </a:rPr>
              <a:t> C, </a:t>
            </a:r>
            <a:r>
              <a:rPr lang="tr-TR" sz="1300" dirty="0" err="1">
                <a:latin typeface="Times New Roman" panose="02020603050405020304" pitchFamily="18" charset="0"/>
                <a:cs typeface="Times New Roman" panose="02020603050405020304" pitchFamily="18" charset="0"/>
              </a:rPr>
              <a:t>Enzinger</a:t>
            </a:r>
            <a:r>
              <a:rPr lang="tr-TR" sz="1300" dirty="0">
                <a:latin typeface="Times New Roman" panose="02020603050405020304" pitchFamily="18" charset="0"/>
                <a:cs typeface="Times New Roman" panose="02020603050405020304" pitchFamily="18" charset="0"/>
              </a:rPr>
              <a:t> C, </a:t>
            </a:r>
            <a:r>
              <a:rPr lang="tr-TR" sz="1300" dirty="0" err="1">
                <a:latin typeface="Times New Roman" panose="02020603050405020304" pitchFamily="18" charset="0"/>
                <a:cs typeface="Times New Roman" panose="02020603050405020304" pitchFamily="18" charset="0"/>
              </a:rPr>
              <a:t>Ropele</a:t>
            </a:r>
            <a:r>
              <a:rPr lang="tr-TR" sz="1300" dirty="0">
                <a:latin typeface="Times New Roman" panose="02020603050405020304" pitchFamily="18" charset="0"/>
                <a:cs typeface="Times New Roman" panose="02020603050405020304" pitchFamily="18" charset="0"/>
              </a:rPr>
              <a:t> S, </a:t>
            </a:r>
            <a:r>
              <a:rPr lang="tr-TR" sz="1300" dirty="0" err="1">
                <a:latin typeface="Times New Roman" panose="02020603050405020304" pitchFamily="18" charset="0"/>
                <a:cs typeface="Times New Roman" panose="02020603050405020304" pitchFamily="18" charset="0"/>
              </a:rPr>
              <a:t>Stojakovic</a:t>
            </a:r>
            <a:r>
              <a:rPr lang="tr-TR" sz="1300" dirty="0">
                <a:latin typeface="Times New Roman" panose="02020603050405020304" pitchFamily="18" charset="0"/>
                <a:cs typeface="Times New Roman" panose="02020603050405020304" pitchFamily="18" charset="0"/>
              </a:rPr>
              <a:t> T, et al. </a:t>
            </a:r>
            <a:r>
              <a:rPr lang="tr-TR" sz="1300" dirty="0" err="1">
                <a:latin typeface="Times New Roman" panose="02020603050405020304" pitchFamily="18" charset="0"/>
                <a:cs typeface="Times New Roman" panose="02020603050405020304" pitchFamily="18" charset="0"/>
              </a:rPr>
              <a:t>Cerebrospinal</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fluid</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transferrin</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levels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are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reduced</a:t>
            </a:r>
            <a:r>
              <a:rPr lang="tr-TR" sz="1300" dirty="0">
                <a:latin typeface="Times New Roman" panose="02020603050405020304" pitchFamily="18" charset="0"/>
                <a:cs typeface="Times New Roman" panose="02020603050405020304" pitchFamily="18" charset="0"/>
              </a:rPr>
              <a:t> in </a:t>
            </a:r>
            <a:r>
              <a:rPr lang="tr-TR" sz="1300" dirty="0" err="1">
                <a:latin typeface="Times New Roman" panose="02020603050405020304" pitchFamily="18" charset="0"/>
                <a:cs typeface="Times New Roman" panose="02020603050405020304" pitchFamily="18" charset="0"/>
              </a:rPr>
              <a:t>patients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with</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early</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multiple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sclerosis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Multiple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sclerosis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Houndmills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Basingstoke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England</a:t>
            </a:r>
            <a:r>
              <a:rPr lang="tr-TR" sz="1300" dirty="0">
                <a:latin typeface="Times New Roman" panose="02020603050405020304" pitchFamily="18" charset="0"/>
                <a:cs typeface="Times New Roman" panose="02020603050405020304" pitchFamily="18" charset="0"/>
              </a:rPr>
              <a:t>). U.S. </a:t>
            </a:r>
            <a:r>
              <a:rPr lang="tr-TR" sz="1300" dirty="0" err="1">
                <a:latin typeface="Times New Roman" panose="02020603050405020304" pitchFamily="18" charset="0"/>
                <a:cs typeface="Times New Roman" panose="02020603050405020304" pitchFamily="18" charset="0"/>
              </a:rPr>
              <a:t>National</a:t>
            </a:r>
            <a:r>
              <a:rPr lang="tr-TR" sz="1300" dirty="0">
                <a:latin typeface="Times New Roman" panose="02020603050405020304" pitchFamily="18" charset="0"/>
                <a:cs typeface="Times New Roman" panose="02020603050405020304" pitchFamily="18" charset="0"/>
              </a:rPr>
              <a:t> Library of </a:t>
            </a:r>
            <a:r>
              <a:rPr lang="tr-TR" sz="1300" dirty="0" err="1">
                <a:latin typeface="Times New Roman" panose="02020603050405020304" pitchFamily="18" charset="0"/>
                <a:cs typeface="Times New Roman" panose="02020603050405020304" pitchFamily="18" charset="0"/>
              </a:rPr>
              <a:t>Medicine</a:t>
            </a:r>
            <a:r>
              <a:rPr lang="tr-TR" sz="1300" dirty="0">
                <a:latin typeface="Times New Roman" panose="02020603050405020304" pitchFamily="18" charset="0"/>
                <a:cs typeface="Times New Roman" panose="02020603050405020304" pitchFamily="18" charset="0"/>
              </a:rPr>
              <a:t>; 2014. </a:t>
            </a:r>
            <a:r>
              <a:rPr lang="tr-TR" sz="1300" dirty="0" err="1">
                <a:latin typeface="Times New Roman" panose="02020603050405020304" pitchFamily="18" charset="0"/>
                <a:cs typeface="Times New Roman" panose="02020603050405020304" pitchFamily="18" charset="0"/>
              </a:rPr>
              <a:t>Available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from</a:t>
            </a:r>
            <a:r>
              <a:rPr lang="tr-TR" sz="1300" dirty="0">
                <a:latin typeface="Times New Roman" panose="02020603050405020304" pitchFamily="18" charset="0"/>
                <a:cs typeface="Times New Roman" panose="02020603050405020304" pitchFamily="18" charset="0"/>
              </a:rPr>
              <a:t>: </a:t>
            </a:r>
            <a:r>
              <a:rPr lang="tr-TR" sz="1300" dirty="0">
                <a:latin typeface="Times New Roman" panose="02020603050405020304" pitchFamily="18" charset="0"/>
                <a:cs typeface="Times New Roman" panose="02020603050405020304" pitchFamily="18" charset="0"/>
                <a:hlinkClick r:id="rId5"/>
              </a:rPr>
              <a:t>https://www.ncbi.nlm.nih.gov/pubmed/24777275</a:t>
            </a:r>
            <a:endParaRPr lang="tr-TR" sz="13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300" dirty="0" err="1">
                <a:latin typeface="Times New Roman" panose="02020603050405020304" pitchFamily="18" charset="0"/>
                <a:cs typeface="Times New Roman" panose="02020603050405020304" pitchFamily="18" charset="0"/>
              </a:rPr>
              <a:t>LeVine</a:t>
            </a:r>
            <a:r>
              <a:rPr lang="tr-TR" sz="1300" dirty="0">
                <a:latin typeface="Times New Roman" panose="02020603050405020304" pitchFamily="18" charset="0"/>
                <a:cs typeface="Times New Roman" panose="02020603050405020304" pitchFamily="18" charset="0"/>
              </a:rPr>
              <a:t> SM, Lynch SG, </a:t>
            </a:r>
            <a:r>
              <a:rPr lang="tr-TR" sz="1300" dirty="0" err="1">
                <a:latin typeface="Times New Roman" panose="02020603050405020304" pitchFamily="18" charset="0"/>
                <a:cs typeface="Times New Roman" panose="02020603050405020304" pitchFamily="18" charset="0"/>
              </a:rPr>
              <a:t>Ou</a:t>
            </a:r>
            <a:r>
              <a:rPr lang="tr-TR" sz="1300" dirty="0">
                <a:latin typeface="Times New Roman" panose="02020603050405020304" pitchFamily="18" charset="0"/>
                <a:cs typeface="Times New Roman" panose="02020603050405020304" pitchFamily="18" charset="0"/>
              </a:rPr>
              <a:t> CN, </a:t>
            </a:r>
            <a:r>
              <a:rPr lang="tr-TR" sz="1300" dirty="0" err="1">
                <a:latin typeface="Times New Roman" panose="02020603050405020304" pitchFamily="18" charset="0"/>
                <a:cs typeface="Times New Roman" panose="02020603050405020304" pitchFamily="18" charset="0"/>
              </a:rPr>
              <a:t>Wulser</a:t>
            </a:r>
            <a:r>
              <a:rPr lang="tr-TR" sz="1300" dirty="0">
                <a:latin typeface="Times New Roman" panose="02020603050405020304" pitchFamily="18" charset="0"/>
                <a:cs typeface="Times New Roman" panose="02020603050405020304" pitchFamily="18" charset="0"/>
              </a:rPr>
              <a:t> MJ, Tam E, </a:t>
            </a:r>
            <a:r>
              <a:rPr lang="tr-TR" sz="1300" dirty="0" err="1">
                <a:latin typeface="Times New Roman" panose="02020603050405020304" pitchFamily="18" charset="0"/>
                <a:cs typeface="Times New Roman" panose="02020603050405020304" pitchFamily="18" charset="0"/>
              </a:rPr>
              <a:t>Boo</a:t>
            </a:r>
            <a:r>
              <a:rPr lang="tr-TR" sz="1300" dirty="0">
                <a:latin typeface="Times New Roman" panose="02020603050405020304" pitchFamily="18" charset="0"/>
                <a:cs typeface="Times New Roman" panose="02020603050405020304" pitchFamily="18" charset="0"/>
              </a:rPr>
              <a:t> N. </a:t>
            </a:r>
            <a:r>
              <a:rPr lang="tr-TR" sz="1300" dirty="0" err="1">
                <a:latin typeface="Times New Roman" panose="02020603050405020304" pitchFamily="18" charset="0"/>
                <a:cs typeface="Times New Roman" panose="02020603050405020304" pitchFamily="18" charset="0"/>
              </a:rPr>
              <a:t>Ferritin</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transferrin</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and</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iron</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concentrations</a:t>
            </a:r>
            <a:r>
              <a:rPr lang="tr-TR" sz="1300" dirty="0">
                <a:latin typeface="Times New Roman" panose="02020603050405020304" pitchFamily="18" charset="0"/>
                <a:cs typeface="Times New Roman" panose="02020603050405020304" pitchFamily="18" charset="0"/>
              </a:rPr>
              <a:t> in </a:t>
            </a:r>
            <a:r>
              <a:rPr lang="tr-TR" sz="1300" dirty="0" err="1">
                <a:latin typeface="Times New Roman" panose="02020603050405020304" pitchFamily="18" charset="0"/>
                <a:cs typeface="Times New Roman" panose="02020603050405020304" pitchFamily="18" charset="0"/>
              </a:rPr>
              <a:t>the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cerebrospinal</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fluid</a:t>
            </a:r>
            <a:r>
              <a:rPr lang="tr-TR" sz="1300" dirty="0">
                <a:latin typeface="Times New Roman" panose="02020603050405020304" pitchFamily="18" charset="0"/>
                <a:cs typeface="Times New Roman" panose="02020603050405020304" pitchFamily="18" charset="0"/>
              </a:rPr>
              <a:t> of </a:t>
            </a:r>
            <a:r>
              <a:rPr lang="tr-TR" sz="1300" dirty="0" err="1">
                <a:latin typeface="Times New Roman" panose="02020603050405020304" pitchFamily="18" charset="0"/>
                <a:cs typeface="Times New Roman" panose="02020603050405020304" pitchFamily="18" charset="0"/>
              </a:rPr>
              <a:t>multiple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sclerosis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patients</a:t>
            </a:r>
            <a:r>
              <a:rPr lang="tr-TR" sz="1300" dirty="0">
                <a:latin typeface="Times New Roman" panose="02020603050405020304" pitchFamily="18" charset="0"/>
                <a:cs typeface="Times New Roman" panose="02020603050405020304" pitchFamily="18" charset="0"/>
              </a:rPr>
              <a:t>. Brain </a:t>
            </a:r>
            <a:r>
              <a:rPr lang="tr-TR" sz="1300" dirty="0" err="1">
                <a:latin typeface="Times New Roman" panose="02020603050405020304" pitchFamily="18" charset="0"/>
                <a:cs typeface="Times New Roman" panose="02020603050405020304" pitchFamily="18" charset="0"/>
              </a:rPr>
              <a:t>research</a:t>
            </a:r>
            <a:r>
              <a:rPr lang="tr-TR" sz="1300" dirty="0">
                <a:latin typeface="Times New Roman" panose="02020603050405020304" pitchFamily="18" charset="0"/>
                <a:cs typeface="Times New Roman" panose="02020603050405020304" pitchFamily="18" charset="0"/>
              </a:rPr>
              <a:t>. U.S. </a:t>
            </a:r>
            <a:r>
              <a:rPr lang="tr-TR" sz="1300" dirty="0" err="1">
                <a:latin typeface="Times New Roman" panose="02020603050405020304" pitchFamily="18" charset="0"/>
                <a:cs typeface="Times New Roman" panose="02020603050405020304" pitchFamily="18" charset="0"/>
              </a:rPr>
              <a:t>National</a:t>
            </a:r>
            <a:r>
              <a:rPr lang="tr-TR" sz="1300" dirty="0">
                <a:latin typeface="Times New Roman" panose="02020603050405020304" pitchFamily="18" charset="0"/>
                <a:cs typeface="Times New Roman" panose="02020603050405020304" pitchFamily="18" charset="0"/>
              </a:rPr>
              <a:t> Library of </a:t>
            </a:r>
            <a:r>
              <a:rPr lang="tr-TR" sz="1300" dirty="0" err="1">
                <a:latin typeface="Times New Roman" panose="02020603050405020304" pitchFamily="18" charset="0"/>
                <a:cs typeface="Times New Roman" panose="02020603050405020304" pitchFamily="18" charset="0"/>
              </a:rPr>
              <a:t>Medicine</a:t>
            </a:r>
            <a:r>
              <a:rPr lang="tr-TR" sz="1300" dirty="0">
                <a:latin typeface="Times New Roman" panose="02020603050405020304" pitchFamily="18" charset="0"/>
                <a:cs typeface="Times New Roman" panose="02020603050405020304" pitchFamily="18" charset="0"/>
              </a:rPr>
              <a:t>; 1999. </a:t>
            </a:r>
            <a:r>
              <a:rPr lang="tr-TR" sz="1300" dirty="0" err="1">
                <a:latin typeface="Times New Roman" panose="02020603050405020304" pitchFamily="18" charset="0"/>
                <a:cs typeface="Times New Roman" panose="02020603050405020304" pitchFamily="18" charset="0"/>
              </a:rPr>
              <a:t>Available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from</a:t>
            </a:r>
            <a:r>
              <a:rPr lang="tr-TR" sz="1300" dirty="0">
                <a:latin typeface="Times New Roman" panose="02020603050405020304" pitchFamily="18" charset="0"/>
                <a:cs typeface="Times New Roman" panose="02020603050405020304" pitchFamily="18" charset="0"/>
              </a:rPr>
              <a:t>: </a:t>
            </a:r>
            <a:r>
              <a:rPr lang="tr-TR" sz="1300" dirty="0">
                <a:latin typeface="Times New Roman" panose="02020603050405020304" pitchFamily="18" charset="0"/>
                <a:cs typeface="Times New Roman" panose="02020603050405020304" pitchFamily="18" charset="0"/>
                <a:hlinkClick r:id="rId6"/>
              </a:rPr>
              <a:t>https://www.ncbi.nlm.nih.gov/pubmed/10064838</a:t>
            </a:r>
            <a:endParaRPr lang="tr-TR" sz="13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300" dirty="0" err="1">
                <a:latin typeface="Times New Roman" panose="02020603050405020304" pitchFamily="18" charset="0"/>
                <a:cs typeface="Times New Roman" panose="02020603050405020304" pitchFamily="18" charset="0"/>
              </a:rPr>
              <a:t>Warren</a:t>
            </a:r>
            <a:r>
              <a:rPr lang="tr-TR" sz="1300" dirty="0">
                <a:latin typeface="Times New Roman" panose="02020603050405020304" pitchFamily="18" charset="0"/>
                <a:cs typeface="Times New Roman" panose="02020603050405020304" pitchFamily="18" charset="0"/>
              </a:rPr>
              <a:t> KG, </a:t>
            </a:r>
            <a:r>
              <a:rPr lang="tr-TR" sz="1300" dirty="0" err="1">
                <a:latin typeface="Times New Roman" panose="02020603050405020304" pitchFamily="18" charset="0"/>
                <a:cs typeface="Times New Roman" panose="02020603050405020304" pitchFamily="18" charset="0"/>
              </a:rPr>
              <a:t>Catz</a:t>
            </a:r>
            <a:r>
              <a:rPr lang="tr-TR" sz="1300" dirty="0">
                <a:latin typeface="Times New Roman" panose="02020603050405020304" pitchFamily="18" charset="0"/>
                <a:cs typeface="Times New Roman" panose="02020603050405020304" pitchFamily="18" charset="0"/>
              </a:rPr>
              <a:t> I, </a:t>
            </a:r>
            <a:r>
              <a:rPr lang="tr-TR" sz="1300" dirty="0" err="1">
                <a:latin typeface="Times New Roman" panose="02020603050405020304" pitchFamily="18" charset="0"/>
                <a:cs typeface="Times New Roman" panose="02020603050405020304" pitchFamily="18" charset="0"/>
              </a:rPr>
              <a:t>McPherson</a:t>
            </a:r>
            <a:r>
              <a:rPr lang="tr-TR" sz="1300" dirty="0">
                <a:latin typeface="Times New Roman" panose="02020603050405020304" pitchFamily="18" charset="0"/>
                <a:cs typeface="Times New Roman" panose="02020603050405020304" pitchFamily="18" charset="0"/>
              </a:rPr>
              <a:t> TA. CSF </a:t>
            </a:r>
            <a:r>
              <a:rPr lang="tr-TR" sz="1300" dirty="0" err="1">
                <a:latin typeface="Times New Roman" panose="02020603050405020304" pitchFamily="18" charset="0"/>
                <a:cs typeface="Times New Roman" panose="02020603050405020304" pitchFamily="18" charset="0"/>
              </a:rPr>
              <a:t>myelin</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basic</a:t>
            </a:r>
            <a:r>
              <a:rPr lang="tr-TR" sz="1300" dirty="0">
                <a:latin typeface="Times New Roman" panose="02020603050405020304" pitchFamily="18" charset="0"/>
                <a:cs typeface="Times New Roman" panose="02020603050405020304" pitchFamily="18" charset="0"/>
              </a:rPr>
              <a:t> protein </a:t>
            </a:r>
            <a:r>
              <a:rPr lang="tr-TR" sz="1300" dirty="0" err="1">
                <a:latin typeface="Times New Roman" panose="02020603050405020304" pitchFamily="18" charset="0"/>
                <a:cs typeface="Times New Roman" panose="02020603050405020304" pitchFamily="18" charset="0"/>
              </a:rPr>
              <a:t>levels</a:t>
            </a:r>
            <a:r>
              <a:rPr lang="tr-TR" sz="1300" dirty="0">
                <a:latin typeface="Times New Roman" panose="02020603050405020304" pitchFamily="18" charset="0"/>
                <a:cs typeface="Times New Roman" panose="02020603050405020304" pitchFamily="18" charset="0"/>
              </a:rPr>
              <a:t> in </a:t>
            </a:r>
            <a:r>
              <a:rPr lang="tr-TR" sz="1300" dirty="0" err="1">
                <a:latin typeface="Times New Roman" panose="02020603050405020304" pitchFamily="18" charset="0"/>
                <a:cs typeface="Times New Roman" panose="02020603050405020304" pitchFamily="18" charset="0"/>
              </a:rPr>
              <a:t>acute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optic</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neuritis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and</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multiple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sclerosis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The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Canadian</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journal</a:t>
            </a:r>
            <a:r>
              <a:rPr lang="tr-TR" sz="1300" dirty="0">
                <a:latin typeface="Times New Roman" panose="02020603050405020304" pitchFamily="18" charset="0"/>
                <a:cs typeface="Times New Roman" panose="02020603050405020304" pitchFamily="18" charset="0"/>
              </a:rPr>
              <a:t> of </a:t>
            </a:r>
            <a:r>
              <a:rPr lang="tr-TR" sz="1300" dirty="0" err="1">
                <a:latin typeface="Times New Roman" panose="02020603050405020304" pitchFamily="18" charset="0"/>
                <a:cs typeface="Times New Roman" panose="02020603050405020304" pitchFamily="18" charset="0"/>
              </a:rPr>
              <a:t>neurological</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sciences</a:t>
            </a:r>
            <a:r>
              <a:rPr lang="tr-TR" sz="1300" dirty="0">
                <a:latin typeface="Times New Roman" panose="02020603050405020304" pitchFamily="18" charset="0"/>
                <a:cs typeface="Times New Roman" panose="02020603050405020304" pitchFamily="18" charset="0"/>
              </a:rPr>
              <a:t>. Le </a:t>
            </a:r>
            <a:r>
              <a:rPr lang="tr-TR" sz="1300" dirty="0" err="1">
                <a:latin typeface="Times New Roman" panose="02020603050405020304" pitchFamily="18" charset="0"/>
                <a:cs typeface="Times New Roman" panose="02020603050405020304" pitchFamily="18" charset="0"/>
              </a:rPr>
              <a:t>journal</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canadien</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des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sciences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neurologiques</a:t>
            </a:r>
            <a:r>
              <a:rPr lang="tr-TR" sz="1300" dirty="0">
                <a:latin typeface="Times New Roman" panose="02020603050405020304" pitchFamily="18" charset="0"/>
                <a:cs typeface="Times New Roman" panose="02020603050405020304" pitchFamily="18" charset="0"/>
              </a:rPr>
              <a:t>. U.S. </a:t>
            </a:r>
            <a:r>
              <a:rPr lang="tr-TR" sz="1300" dirty="0" err="1">
                <a:latin typeface="Times New Roman" panose="02020603050405020304" pitchFamily="18" charset="0"/>
                <a:cs typeface="Times New Roman" panose="02020603050405020304" pitchFamily="18" charset="0"/>
              </a:rPr>
              <a:t>National</a:t>
            </a:r>
            <a:r>
              <a:rPr lang="tr-TR" sz="1300" dirty="0">
                <a:latin typeface="Times New Roman" panose="02020603050405020304" pitchFamily="18" charset="0"/>
                <a:cs typeface="Times New Roman" panose="02020603050405020304" pitchFamily="18" charset="0"/>
              </a:rPr>
              <a:t> Library of </a:t>
            </a:r>
            <a:r>
              <a:rPr lang="tr-TR" sz="1300" dirty="0" err="1">
                <a:latin typeface="Times New Roman" panose="02020603050405020304" pitchFamily="18" charset="0"/>
                <a:cs typeface="Times New Roman" panose="02020603050405020304" pitchFamily="18" charset="0"/>
              </a:rPr>
              <a:t>Medicine</a:t>
            </a:r>
            <a:r>
              <a:rPr lang="tr-TR" sz="1300" dirty="0">
                <a:latin typeface="Times New Roman" panose="02020603050405020304" pitchFamily="18" charset="0"/>
                <a:cs typeface="Times New Roman" panose="02020603050405020304" pitchFamily="18" charset="0"/>
              </a:rPr>
              <a:t>; 1983. </a:t>
            </a:r>
            <a:r>
              <a:rPr lang="tr-TR" sz="1300" dirty="0" err="1">
                <a:latin typeface="Times New Roman" panose="02020603050405020304" pitchFamily="18" charset="0"/>
                <a:cs typeface="Times New Roman" panose="02020603050405020304" pitchFamily="18" charset="0"/>
              </a:rPr>
              <a:t>Available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from</a:t>
            </a:r>
            <a:r>
              <a:rPr lang="tr-TR" sz="1300" dirty="0">
                <a:latin typeface="Times New Roman" panose="02020603050405020304" pitchFamily="18" charset="0"/>
                <a:cs typeface="Times New Roman" panose="02020603050405020304" pitchFamily="18" charset="0"/>
              </a:rPr>
              <a:t>: </a:t>
            </a:r>
            <a:r>
              <a:rPr lang="tr-TR" sz="1300" dirty="0">
                <a:latin typeface="Times New Roman" panose="02020603050405020304" pitchFamily="18" charset="0"/>
                <a:cs typeface="Times New Roman" panose="02020603050405020304" pitchFamily="18" charset="0"/>
                <a:hlinkClick r:id="rId7"/>
              </a:rPr>
              <a:t>https://www.ncbi.nlm.nih.gov/pubmed/6197151</a:t>
            </a:r>
            <a:endParaRPr lang="tr-TR" sz="13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tr-TR" sz="1300" dirty="0" err="1">
                <a:latin typeface="Times New Roman" panose="02020603050405020304" pitchFamily="18" charset="0"/>
                <a:cs typeface="Times New Roman" panose="02020603050405020304" pitchFamily="18" charset="0"/>
              </a:rPr>
              <a:t>Melø</a:t>
            </a:r>
            <a:r>
              <a:rPr lang="tr-TR" sz="1300" dirty="0">
                <a:latin typeface="Times New Roman" panose="02020603050405020304" pitchFamily="18" charset="0"/>
                <a:cs typeface="Times New Roman" panose="02020603050405020304" pitchFamily="18" charset="0"/>
              </a:rPr>
              <a:t>, T.M., </a:t>
            </a:r>
            <a:r>
              <a:rPr lang="tr-TR" sz="1300" dirty="0" err="1">
                <a:latin typeface="Times New Roman" panose="02020603050405020304" pitchFamily="18" charset="0"/>
                <a:cs typeface="Times New Roman" panose="02020603050405020304" pitchFamily="18" charset="0"/>
              </a:rPr>
              <a:t>Larsen</a:t>
            </a:r>
            <a:r>
              <a:rPr lang="tr-TR" sz="1300" dirty="0">
                <a:latin typeface="Times New Roman" panose="02020603050405020304" pitchFamily="18" charset="0"/>
                <a:cs typeface="Times New Roman" panose="02020603050405020304" pitchFamily="18" charset="0"/>
              </a:rPr>
              <a:t>, C., White, L.R. et al. </a:t>
            </a:r>
            <a:r>
              <a:rPr lang="tr-TR" sz="1300" dirty="0" err="1">
                <a:latin typeface="Times New Roman" panose="02020603050405020304" pitchFamily="18" charset="0"/>
                <a:cs typeface="Times New Roman" panose="02020603050405020304" pitchFamily="18" charset="0"/>
              </a:rPr>
              <a:t>Manganese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copper</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and</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zinc</a:t>
            </a:r>
            <a:r>
              <a:rPr lang="tr-TR" sz="1300" dirty="0">
                <a:latin typeface="Times New Roman" panose="02020603050405020304" pitchFamily="18" charset="0"/>
                <a:cs typeface="Times New Roman" panose="02020603050405020304" pitchFamily="18" charset="0"/>
              </a:rPr>
              <a:t> in </a:t>
            </a:r>
            <a:r>
              <a:rPr lang="tr-TR" sz="1300" dirty="0" err="1">
                <a:latin typeface="Times New Roman" panose="02020603050405020304" pitchFamily="18" charset="0"/>
                <a:cs typeface="Times New Roman" panose="02020603050405020304" pitchFamily="18" charset="0"/>
              </a:rPr>
              <a:t>cerebrospinal</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fluid</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from</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patients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with</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multiple</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sclerosis</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Biol</a:t>
            </a:r>
            <a:r>
              <a:rPr lang="tr-TR" sz="1300" dirty="0">
                <a:latin typeface="Times New Roman" panose="02020603050405020304" pitchFamily="18" charset="0"/>
                <a:cs typeface="Times New Roman" panose="02020603050405020304" pitchFamily="18" charset="0"/>
              </a:rPr>
              <a:t> </a:t>
            </a:r>
            <a:r>
              <a:rPr lang="tr-TR" sz="1300" dirty="0" err="1">
                <a:latin typeface="Times New Roman" panose="02020603050405020304" pitchFamily="18" charset="0"/>
                <a:cs typeface="Times New Roman" panose="02020603050405020304" pitchFamily="18" charset="0"/>
              </a:rPr>
              <a:t>Trace</a:t>
            </a:r>
            <a:r>
              <a:rPr lang="tr-TR" sz="1300" dirty="0">
                <a:latin typeface="Times New Roman" panose="02020603050405020304" pitchFamily="18" charset="0"/>
                <a:cs typeface="Times New Roman" panose="02020603050405020304" pitchFamily="18" charset="0"/>
              </a:rPr>
              <a:t> Elem </a:t>
            </a:r>
            <a:r>
              <a:rPr lang="tr-TR" sz="1300" dirty="0" err="1">
                <a:latin typeface="Times New Roman" panose="02020603050405020304" pitchFamily="18" charset="0"/>
                <a:cs typeface="Times New Roman" panose="02020603050405020304" pitchFamily="18" charset="0"/>
              </a:rPr>
              <a:t>Res</a:t>
            </a:r>
            <a:r>
              <a:rPr lang="tr-TR" sz="1300" dirty="0">
                <a:latin typeface="Times New Roman" panose="02020603050405020304" pitchFamily="18" charset="0"/>
                <a:cs typeface="Times New Roman" panose="02020603050405020304" pitchFamily="18" charset="0"/>
              </a:rPr>
              <a:t> 93, 1–8 (2003). https://doi.org/10.1385/BTER:93:1-3:1</a:t>
            </a:r>
          </a:p>
          <a:p>
            <a:pPr marL="342900" indent="-342900">
              <a:buFont typeface="+mj-lt"/>
              <a:buAutoNum type="arabicPeriod"/>
            </a:pPr>
            <a:endParaRPr lang="tr-TR" dirty="0"/>
          </a:p>
        </p:txBody>
      </p:sp>
    </p:spTree>
    <p:extLst>
      <p:ext uri="{BB962C8B-B14F-4D97-AF65-F5344CB8AC3E}">
        <p14:creationId xmlns:p14="http://schemas.microsoft.com/office/powerpoint/2010/main" val="825351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lstStyle/>
          <a:p>
            <a:pPr algn="ctr"/>
            <a:r>
              <a:rPr lang="tr-TR" dirty="0" err="1">
                <a:solidFill>
                  <a:schemeClr val="bg1"/>
                </a:solidFill>
                <a:latin typeface="Times New Roman" panose="02020603050405020304" pitchFamily="18" charset="0"/>
                <a:cs typeface="Times New Roman" panose="02020603050405020304" pitchFamily="18" charset="0"/>
              </a:rPr>
              <a:t>Multiple</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Sclerosis</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846066" y="1655665"/>
            <a:ext cx="10543984" cy="4687169"/>
          </a:xfrm>
        </p:spPr>
        <p:txBody>
          <a:bodyPr vert="horz" lIns="91440" tIns="45720" rIns="91440" bIns="45720" rtlCol="0" anchor="t">
            <a:normAutofit/>
          </a:bodyPr>
          <a:lstStyle/>
          <a:p>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Multiple</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Sclerosis</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(MS); is a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chronic</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inflammatory</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demyelinating</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neurodegenerative</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disease</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of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central</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nervous</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system</a:t>
            </a:r>
            <a:r>
              <a:rPr lang="tr-TR" sz="2100" dirty="0">
                <a:latin typeface="Times New Roman" panose="02020603050405020304" pitchFamily="18" charset="0"/>
                <a:ea typeface="Calibri" panose="020F0502020204030204" pitchFamily="34" charset="0"/>
                <a:cs typeface="Times New Roman" panose="02020603050405020304" pitchFamily="18" charset="0"/>
              </a:rPr>
              <a:t> </a:t>
            </a:r>
            <a:r>
              <a:rPr lang="tr-TR" sz="2100" dirty="0" err="1">
                <a:latin typeface="Times New Roman" panose="02020603050405020304" pitchFamily="18" charset="0"/>
                <a:ea typeface="Calibri" panose="020F0502020204030204" pitchFamily="34" charset="0"/>
                <a:cs typeface="Times New Roman" panose="02020603050405020304" pitchFamily="18" charset="0"/>
              </a:rPr>
              <a:t>and</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is a leading cause of disability in young adults and causes significant socioeconomic losses.</a:t>
            </a:r>
            <a:endParaRPr lang="tr-TR" sz="2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100" dirty="0">
                <a:effectLst/>
                <a:latin typeface="Times New Roman" panose="02020603050405020304" pitchFamily="18" charset="0"/>
                <a:ea typeface="Calibri" panose="020F0502020204030204" pitchFamily="34" charset="0"/>
                <a:cs typeface="Times New Roman" panose="02020603050405020304" pitchFamily="18" charset="0"/>
              </a:rPr>
              <a:t>The immune system plays an important role in the development of the disease, but the specific formation mechanism is still unknown.</a:t>
            </a:r>
            <a:endParaRPr lang="tr-TR" sz="2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2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100" dirty="0">
                <a:effectLst/>
                <a:latin typeface="Times New Roman" panose="02020603050405020304" pitchFamily="18" charset="0"/>
                <a:ea typeface="Calibri" panose="020F0502020204030204" pitchFamily="34" charset="0"/>
                <a:cs typeface="Times New Roman" panose="02020603050405020304" pitchFamily="18" charset="0"/>
              </a:rPr>
              <a:t>Diagnosing the disease, monitor its activity, and staging it is difficult because MS shows a heterogeneous process that causes symptoms at different times and in different orders for each individual.</a:t>
            </a:r>
            <a:endParaRPr lang="tr-TR" sz="2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endParaRPr lang="tr-TR" sz="1800" b="1" dirty="0">
              <a:latin typeface="Calibri"/>
              <a:cs typeface="Calibri"/>
            </a:endParaRPr>
          </a:p>
          <a:p>
            <a:pPr marL="285750" indent="-285750">
              <a:buFont typeface="Wingdings" panose="05000000000000000000" pitchFamily="2" charset="2"/>
              <a:buChar char="Ø"/>
            </a:pPr>
            <a:endParaRPr lang="tr-TR"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13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auses of multiple sclerosis">
            <a:extLst>
              <a:ext uri="{FF2B5EF4-FFF2-40B4-BE49-F238E27FC236}">
                <a16:creationId xmlns:a16="http://schemas.microsoft.com/office/drawing/2014/main" id="{B30027FB-1B3F-4A12-9844-91571996A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9" y="489398"/>
            <a:ext cx="5701898" cy="5379646"/>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325AA347-8C0F-4000-BA77-D81C5FE8D0C1}"/>
              </a:ext>
            </a:extLst>
          </p:cNvPr>
          <p:cNvSpPr txBox="1"/>
          <p:nvPr/>
        </p:nvSpPr>
        <p:spPr>
          <a:xfrm>
            <a:off x="711252" y="6073106"/>
            <a:ext cx="4841135" cy="307777"/>
          </a:xfrm>
          <a:prstGeom prst="rect">
            <a:avLst/>
          </a:prstGeom>
          <a:noFill/>
        </p:spPr>
        <p:txBody>
          <a:bodyPr wrap="square" rtlCol="0">
            <a:spAutoFit/>
          </a:bodyPr>
          <a:lstStyle/>
          <a:p>
            <a:r>
              <a:rPr lang="tr-TR" sz="1400" i="1" dirty="0"/>
              <a:t>https://stiwell.medel.com/neurology/multiple-sclerosis</a:t>
            </a:r>
          </a:p>
        </p:txBody>
      </p:sp>
      <p:pic>
        <p:nvPicPr>
          <p:cNvPr id="4" name="Resim 3" descr="karanlık içeren bir resim&#10;&#10;Açıklama otomatik olarak oluşturuldu">
            <a:extLst>
              <a:ext uri="{FF2B5EF4-FFF2-40B4-BE49-F238E27FC236}">
                <a16:creationId xmlns:a16="http://schemas.microsoft.com/office/drawing/2014/main" id="{C4083527-4CF1-4825-8232-2C2F4BD9E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7175" y="0"/>
            <a:ext cx="4204355" cy="5879627"/>
          </a:xfrm>
          <a:prstGeom prst="rect">
            <a:avLst/>
          </a:prstGeom>
        </p:spPr>
      </p:pic>
      <p:sp>
        <p:nvSpPr>
          <p:cNvPr id="6" name="Metin kutusu 5">
            <a:extLst>
              <a:ext uri="{FF2B5EF4-FFF2-40B4-BE49-F238E27FC236}">
                <a16:creationId xmlns:a16="http://schemas.microsoft.com/office/drawing/2014/main" id="{0918F353-E4EB-4180-8D9B-B46BD1240DA5}"/>
              </a:ext>
            </a:extLst>
          </p:cNvPr>
          <p:cNvSpPr txBox="1"/>
          <p:nvPr/>
        </p:nvSpPr>
        <p:spPr>
          <a:xfrm>
            <a:off x="7305773" y="6045436"/>
            <a:ext cx="4345757" cy="523220"/>
          </a:xfrm>
          <a:prstGeom prst="rect">
            <a:avLst/>
          </a:prstGeom>
          <a:noFill/>
        </p:spPr>
        <p:txBody>
          <a:bodyPr wrap="square" rtlCol="0">
            <a:spAutoFit/>
          </a:bodyPr>
          <a:lstStyle/>
          <a:p>
            <a:r>
              <a:rPr lang="tr-TR" sz="1400" b="0" i="1" dirty="0" err="1">
                <a:solidFill>
                  <a:srgbClr val="54595D"/>
                </a:solidFill>
                <a:effectLst/>
                <a:latin typeface="Arial" panose="020B0604020202020204" pitchFamily="34" charset="0"/>
              </a:rPr>
              <a:t>Häggström</a:t>
            </a:r>
            <a:r>
              <a:rPr lang="tr-TR" sz="1400" b="0" i="1" dirty="0">
                <a:solidFill>
                  <a:srgbClr val="54595D"/>
                </a:solidFill>
                <a:effectLst/>
                <a:latin typeface="Arial" panose="020B0604020202020204" pitchFamily="34" charset="0"/>
              </a:rPr>
              <a:t>, </a:t>
            </a:r>
            <a:r>
              <a:rPr lang="tr-TR" sz="1400" b="0" i="1" dirty="0" err="1">
                <a:solidFill>
                  <a:srgbClr val="54595D"/>
                </a:solidFill>
                <a:effectLst/>
                <a:latin typeface="Arial" panose="020B0604020202020204" pitchFamily="34" charset="0"/>
              </a:rPr>
              <a:t>Mikael</a:t>
            </a:r>
            <a:r>
              <a:rPr lang="tr-TR" sz="1400" b="0" i="1" dirty="0">
                <a:solidFill>
                  <a:srgbClr val="54595D"/>
                </a:solidFill>
                <a:effectLst/>
                <a:latin typeface="Arial" panose="020B0604020202020204" pitchFamily="34" charset="0"/>
              </a:rPr>
              <a:t> (2014). "</a:t>
            </a:r>
            <a:r>
              <a:rPr lang="tr-TR" sz="1400" b="0" i="1" u="none" strike="noStrike" dirty="0" err="1">
                <a:solidFill>
                  <a:srgbClr val="0645AD"/>
                </a:solidFill>
                <a:effectLst/>
                <a:latin typeface="Arial" panose="020B0604020202020204" pitchFamily="34" charset="0"/>
                <a:hlinkClick r:id="rId4"/>
              </a:rPr>
              <a:t>Medical</a:t>
            </a:r>
            <a:r>
              <a:rPr lang="tr-TR" sz="1400" b="0" i="1" u="none" strike="noStrike" dirty="0">
                <a:solidFill>
                  <a:srgbClr val="0645AD"/>
                </a:solidFill>
                <a:effectLst/>
                <a:latin typeface="Arial" panose="020B0604020202020204" pitchFamily="34" charset="0"/>
                <a:hlinkClick r:id="rId4"/>
              </a:rPr>
              <a:t> </a:t>
            </a:r>
            <a:r>
              <a:rPr lang="tr-TR" sz="1400" b="0" i="1" u="none" strike="noStrike" dirty="0" err="1">
                <a:solidFill>
                  <a:srgbClr val="0645AD"/>
                </a:solidFill>
                <a:effectLst/>
                <a:latin typeface="Arial" panose="020B0604020202020204" pitchFamily="34" charset="0"/>
                <a:hlinkClick r:id="rId4"/>
              </a:rPr>
              <a:t>gallery</a:t>
            </a:r>
            <a:r>
              <a:rPr lang="tr-TR" sz="1400" b="0" i="1" u="none" strike="noStrike" dirty="0">
                <a:solidFill>
                  <a:srgbClr val="0645AD"/>
                </a:solidFill>
                <a:effectLst/>
                <a:latin typeface="Arial" panose="020B0604020202020204" pitchFamily="34" charset="0"/>
                <a:hlinkClick r:id="rId4"/>
              </a:rPr>
              <a:t> of </a:t>
            </a:r>
            <a:r>
              <a:rPr lang="tr-TR" sz="1400" b="0" i="1" u="none" strike="noStrike" dirty="0" err="1">
                <a:solidFill>
                  <a:srgbClr val="0645AD"/>
                </a:solidFill>
                <a:effectLst/>
                <a:latin typeface="Arial" panose="020B0604020202020204" pitchFamily="34" charset="0"/>
                <a:hlinkClick r:id="rId4"/>
              </a:rPr>
              <a:t>Mikael</a:t>
            </a:r>
            <a:r>
              <a:rPr lang="tr-TR" sz="1400" b="0" i="1" u="none" strike="noStrike" dirty="0">
                <a:solidFill>
                  <a:srgbClr val="0645AD"/>
                </a:solidFill>
                <a:effectLst/>
                <a:latin typeface="Arial" panose="020B0604020202020204" pitchFamily="34" charset="0"/>
                <a:hlinkClick r:id="rId4"/>
              </a:rPr>
              <a:t> </a:t>
            </a:r>
            <a:r>
              <a:rPr lang="tr-TR" sz="1400" b="0" i="1" u="none" strike="noStrike" dirty="0" err="1">
                <a:solidFill>
                  <a:srgbClr val="0645AD"/>
                </a:solidFill>
                <a:effectLst/>
                <a:latin typeface="Arial" panose="020B0604020202020204" pitchFamily="34" charset="0"/>
                <a:hlinkClick r:id="rId4"/>
              </a:rPr>
              <a:t>Häggström</a:t>
            </a:r>
            <a:r>
              <a:rPr lang="tr-TR" sz="1400" b="0" i="1" u="none" strike="noStrike" dirty="0">
                <a:solidFill>
                  <a:srgbClr val="0645AD"/>
                </a:solidFill>
                <a:effectLst/>
                <a:latin typeface="Arial" panose="020B0604020202020204" pitchFamily="34" charset="0"/>
                <a:hlinkClick r:id="rId4"/>
              </a:rPr>
              <a:t> 2014</a:t>
            </a:r>
            <a:r>
              <a:rPr lang="tr-TR" sz="1400" b="0" i="1" dirty="0">
                <a:solidFill>
                  <a:srgbClr val="54595D"/>
                </a:solidFill>
                <a:effectLst/>
                <a:latin typeface="Arial" panose="020B0604020202020204" pitchFamily="34" charset="0"/>
              </a:rPr>
              <a:t>".</a:t>
            </a:r>
            <a:endParaRPr lang="tr-TR" sz="1400" i="1" dirty="0"/>
          </a:p>
        </p:txBody>
      </p:sp>
    </p:spTree>
    <p:extLst>
      <p:ext uri="{BB962C8B-B14F-4D97-AF65-F5344CB8AC3E}">
        <p14:creationId xmlns:p14="http://schemas.microsoft.com/office/powerpoint/2010/main" val="405608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id="{FD12B182-D2B4-49FD-8349-3BD617EABF52}"/>
              </a:ext>
            </a:extLst>
          </p:cNvPr>
          <p:cNvSpPr txBox="1"/>
          <p:nvPr/>
        </p:nvSpPr>
        <p:spPr>
          <a:xfrm>
            <a:off x="543017" y="150921"/>
            <a:ext cx="11105965" cy="1477328"/>
          </a:xfrm>
          <a:prstGeom prst="rect">
            <a:avLst/>
          </a:prstGeom>
          <a:noFill/>
        </p:spPr>
        <p:txBody>
          <a:bodyPr wrap="square" rtlCol="0">
            <a:spAutoFit/>
          </a:bodyPr>
          <a:lstStyle/>
          <a:p>
            <a:r>
              <a:rPr lang="en-US" dirty="0"/>
              <a:t>The MS prevalence in </a:t>
            </a:r>
            <a:r>
              <a:rPr lang="tr-TR" dirty="0" err="1"/>
              <a:t>Turkey</a:t>
            </a:r>
            <a:r>
              <a:rPr lang="en-US" dirty="0"/>
              <a:t> is similar to that of Greece and Bulgaria but lower than that of European countries.</a:t>
            </a:r>
            <a:endParaRPr lang="tr-TR" dirty="0"/>
          </a:p>
          <a:p>
            <a:endParaRPr lang="tr-TR" dirty="0"/>
          </a:p>
          <a:p>
            <a:r>
              <a:rPr lang="tr-TR" dirty="0"/>
              <a:t>Yahya Çelik et al. (3) </a:t>
            </a:r>
            <a:r>
              <a:rPr lang="tr-TR" dirty="0" err="1"/>
              <a:t>showed</a:t>
            </a:r>
            <a:r>
              <a:rPr lang="tr-TR" dirty="0"/>
              <a:t> </a:t>
            </a:r>
            <a:r>
              <a:rPr lang="tr-TR" dirty="0" err="1"/>
              <a:t>that</a:t>
            </a:r>
            <a:r>
              <a:rPr lang="tr-TR" dirty="0"/>
              <a:t> t</a:t>
            </a:r>
            <a:r>
              <a:rPr lang="en-US" dirty="0"/>
              <a:t>he MS prevalence in Edirne is similar to that of Greece and Bulgaria but lower than that of European countries.</a:t>
            </a:r>
            <a:r>
              <a:rPr lang="tr-TR" dirty="0"/>
              <a:t> T</a:t>
            </a:r>
            <a:r>
              <a:rPr lang="en-US" dirty="0"/>
              <a:t>he prevalence rate of confirmed MS patients was 33.9/100000 (95% CI: 32-36) in 2003. The mean annual incidence was 3.48/100000 (95% CI: 2.90-4.00). </a:t>
            </a:r>
            <a:endParaRPr lang="tr-TR" dirty="0"/>
          </a:p>
        </p:txBody>
      </p:sp>
      <p:pic>
        <p:nvPicPr>
          <p:cNvPr id="8" name="Resim 7" descr="harita içeren bir resim&#10;&#10;Açıklama otomatik olarak oluşturuldu">
            <a:extLst>
              <a:ext uri="{FF2B5EF4-FFF2-40B4-BE49-F238E27FC236}">
                <a16:creationId xmlns:a16="http://schemas.microsoft.com/office/drawing/2014/main" id="{1D31EF4C-4290-4CDF-8A05-D4D756918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67945"/>
            <a:ext cx="8805169" cy="4839134"/>
          </a:xfrm>
          <a:prstGeom prst="rect">
            <a:avLst/>
          </a:prstGeom>
        </p:spPr>
      </p:pic>
      <p:sp>
        <p:nvSpPr>
          <p:cNvPr id="9" name="Metin kutusu 8">
            <a:extLst>
              <a:ext uri="{FF2B5EF4-FFF2-40B4-BE49-F238E27FC236}">
                <a16:creationId xmlns:a16="http://schemas.microsoft.com/office/drawing/2014/main" id="{A40AD49A-0FCE-4B77-B716-C76293DA138A}"/>
              </a:ext>
            </a:extLst>
          </p:cNvPr>
          <p:cNvSpPr txBox="1"/>
          <p:nvPr/>
        </p:nvSpPr>
        <p:spPr>
          <a:xfrm>
            <a:off x="9401452" y="4705166"/>
            <a:ext cx="2485748" cy="954107"/>
          </a:xfrm>
          <a:prstGeom prst="rect">
            <a:avLst/>
          </a:prstGeom>
          <a:noFill/>
        </p:spPr>
        <p:txBody>
          <a:bodyPr wrap="square" rtlCol="0">
            <a:spAutoFit/>
          </a:bodyPr>
          <a:lstStyle/>
          <a:p>
            <a:r>
              <a:rPr lang="en-US" sz="1400" i="1" dirty="0"/>
              <a:t>The Multiple Sclerosis International Federation, Atlas of MS, 3rd Edition (September 2020). </a:t>
            </a:r>
            <a:endParaRPr lang="tr-TR" sz="1400" i="1" dirty="0"/>
          </a:p>
        </p:txBody>
      </p:sp>
    </p:spTree>
    <p:extLst>
      <p:ext uri="{BB962C8B-B14F-4D97-AF65-F5344CB8AC3E}">
        <p14:creationId xmlns:p14="http://schemas.microsoft.com/office/powerpoint/2010/main" val="169135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lstStyle/>
          <a:p>
            <a:pPr algn="ctr"/>
            <a:r>
              <a:rPr lang="tr-TR" dirty="0" err="1">
                <a:solidFill>
                  <a:schemeClr val="bg1"/>
                </a:solidFill>
                <a:latin typeface="Times New Roman" panose="02020603050405020304" pitchFamily="18" charset="0"/>
                <a:cs typeface="Times New Roman" panose="02020603050405020304" pitchFamily="18" charset="0"/>
              </a:rPr>
              <a:t>Diagnosis</a:t>
            </a:r>
            <a:r>
              <a:rPr lang="tr-TR" dirty="0">
                <a:solidFill>
                  <a:schemeClr val="bg1"/>
                </a:solidFill>
                <a:latin typeface="Times New Roman" panose="02020603050405020304" pitchFamily="18" charset="0"/>
                <a:cs typeface="Times New Roman" panose="02020603050405020304" pitchFamily="18" charset="0"/>
              </a:rPr>
              <a:t> of MS</a:t>
            </a:r>
          </a:p>
        </p:txBody>
      </p:sp>
      <p:sp>
        <p:nvSpPr>
          <p:cNvPr id="4" name="Metin Yer Tutucusu 3"/>
          <p:cNvSpPr>
            <a:spLocks noGrp="1"/>
          </p:cNvSpPr>
          <p:nvPr>
            <p:ph type="body" sz="half" idx="2"/>
          </p:nvPr>
        </p:nvSpPr>
        <p:spPr>
          <a:xfrm>
            <a:off x="839788" y="1633491"/>
            <a:ext cx="9811040" cy="4891596"/>
          </a:xfrm>
        </p:spPr>
        <p:txBody>
          <a:bodyPr vert="horz" lIns="91440" tIns="45720" rIns="91440" bIns="45720" rtlCol="0" anchor="t">
            <a:normAutofit/>
          </a:bodyPr>
          <a:lstStyle/>
          <a:p>
            <a:r>
              <a:rPr lang="en-US" sz="2000" dirty="0">
                <a:latin typeface="Times New Roman" panose="02020603050405020304" pitchFamily="18" charset="0"/>
                <a:ea typeface="+mn-lt"/>
                <a:cs typeface="Times New Roman" panose="02020603050405020304" pitchFamily="18" charset="0"/>
              </a:rPr>
              <a:t>Diagnostic criteria for multiple sclerosis combining</a:t>
            </a:r>
            <a:r>
              <a:rPr lang="tr-TR" sz="2000" dirty="0">
                <a:latin typeface="Times New Roman" panose="02020603050405020304" pitchFamily="18" charset="0"/>
                <a:ea typeface="+mn-lt"/>
                <a:cs typeface="Times New Roman" panose="02020603050405020304" pitchFamily="18" charset="0"/>
              </a:rPr>
              <a:t> </a:t>
            </a:r>
            <a:r>
              <a:rPr lang="en-US" sz="2000" dirty="0">
                <a:latin typeface="Times New Roman" panose="02020603050405020304" pitchFamily="18" charset="0"/>
                <a:ea typeface="+mn-lt"/>
                <a:cs typeface="Times New Roman" panose="02020603050405020304" pitchFamily="18" charset="0"/>
              </a:rPr>
              <a:t>clinical, imaging, and laboratory evidence have evolved</a:t>
            </a:r>
            <a:r>
              <a:rPr lang="tr-TR" sz="2000" dirty="0">
                <a:latin typeface="Times New Roman" panose="02020603050405020304" pitchFamily="18" charset="0"/>
                <a:ea typeface="+mn-lt"/>
                <a:cs typeface="Times New Roman" panose="02020603050405020304" pitchFamily="18" charset="0"/>
              </a:rPr>
              <a:t> </a:t>
            </a:r>
            <a:r>
              <a:rPr lang="en-US" sz="2000" dirty="0">
                <a:latin typeface="Times New Roman" panose="02020603050405020304" pitchFamily="18" charset="0"/>
                <a:ea typeface="+mn-lt"/>
                <a:cs typeface="Times New Roman" panose="02020603050405020304" pitchFamily="18" charset="0"/>
              </a:rPr>
              <a:t>over time, with the most recent being the 201</a:t>
            </a:r>
            <a:r>
              <a:rPr lang="tr-TR" sz="2000" dirty="0">
                <a:latin typeface="Times New Roman" panose="02020603050405020304" pitchFamily="18" charset="0"/>
                <a:ea typeface="+mn-lt"/>
                <a:cs typeface="Times New Roman" panose="02020603050405020304" pitchFamily="18" charset="0"/>
              </a:rPr>
              <a:t>7</a:t>
            </a:r>
            <a:r>
              <a:rPr lang="en-US" sz="2000" dirty="0">
                <a:latin typeface="Times New Roman" panose="02020603050405020304" pitchFamily="18" charset="0"/>
                <a:ea typeface="+mn-lt"/>
                <a:cs typeface="Times New Roman" panose="02020603050405020304" pitchFamily="18" charset="0"/>
              </a:rPr>
              <a:t> McDonald</a:t>
            </a:r>
            <a:r>
              <a:rPr lang="tr-TR" sz="2000" dirty="0">
                <a:latin typeface="Times New Roman" panose="02020603050405020304" pitchFamily="18" charset="0"/>
                <a:ea typeface="+mn-lt"/>
                <a:cs typeface="Times New Roman" panose="02020603050405020304" pitchFamily="18" charset="0"/>
              </a:rPr>
              <a:t> </a:t>
            </a:r>
            <a:r>
              <a:rPr lang="en-US" sz="2000" dirty="0">
                <a:latin typeface="Times New Roman" panose="02020603050405020304" pitchFamily="18" charset="0"/>
                <a:ea typeface="+mn-lt"/>
                <a:cs typeface="Times New Roman" panose="02020603050405020304" pitchFamily="18" charset="0"/>
              </a:rPr>
              <a:t>criteria from the International Panel on Diagnosis of</a:t>
            </a:r>
            <a:r>
              <a:rPr lang="tr-TR" sz="2000" dirty="0">
                <a:latin typeface="Times New Roman" panose="02020603050405020304" pitchFamily="18" charset="0"/>
                <a:ea typeface="+mn-lt"/>
                <a:cs typeface="Times New Roman" panose="02020603050405020304" pitchFamily="18" charset="0"/>
              </a:rPr>
              <a:t> </a:t>
            </a:r>
            <a:r>
              <a:rPr lang="en-US" sz="2000" dirty="0">
                <a:latin typeface="Times New Roman" panose="02020603050405020304" pitchFamily="18" charset="0"/>
                <a:ea typeface="+mn-lt"/>
                <a:cs typeface="Times New Roman" panose="02020603050405020304" pitchFamily="18" charset="0"/>
              </a:rPr>
              <a:t>Multiple Sclerosis</a:t>
            </a:r>
            <a:r>
              <a:rPr lang="tr-TR" sz="2000" dirty="0">
                <a:latin typeface="Times New Roman" panose="02020603050405020304" pitchFamily="18" charset="0"/>
                <a:ea typeface="+mn-lt"/>
                <a:cs typeface="Times New Roman" panose="02020603050405020304" pitchFamily="18" charset="0"/>
              </a:rPr>
              <a:t>.</a:t>
            </a:r>
          </a:p>
          <a:p>
            <a:r>
              <a:rPr lang="en-US" sz="2000" dirty="0">
                <a:latin typeface="Times New Roman" panose="02020603050405020304" pitchFamily="18" charset="0"/>
                <a:ea typeface="+mn-lt"/>
                <a:cs typeface="Times New Roman" panose="02020603050405020304" pitchFamily="18" charset="0"/>
              </a:rPr>
              <a:t>MRI is usually sufficient to confirm the diagnosis when characteristic lesions are present and accompanied by a typical clinical syndrome. However, in some patients, cerebrospinal fluid (CSF) analyzes and neurophysiological tests can be used as supportive tests. In addition, it is important to distinguish from other demyelinating diseases, non-demyelinating diseases, and inflammatory, granulomatous, metabolic, and genetic causes that can mimic multiple sclerosis.</a:t>
            </a:r>
            <a:endParaRPr lang="tr-TR" sz="2000" dirty="0">
              <a:latin typeface="Times New Roman" panose="02020603050405020304" pitchFamily="18" charset="0"/>
              <a:ea typeface="+mn-lt"/>
              <a:cs typeface="Times New Roman" panose="02020603050405020304" pitchFamily="18" charset="0"/>
            </a:endParaRPr>
          </a:p>
          <a:p>
            <a:pPr algn="r"/>
            <a:endParaRPr lang="tr-TR" sz="1400" i="1" dirty="0">
              <a:ea typeface="+mn-lt"/>
              <a:cs typeface="+mn-lt"/>
            </a:endParaRPr>
          </a:p>
          <a:p>
            <a:pPr algn="r"/>
            <a:r>
              <a:rPr lang="en-US" sz="1400" i="1" dirty="0">
                <a:ea typeface="+mn-lt"/>
                <a:cs typeface="+mn-lt"/>
              </a:rPr>
              <a:t>“Diagnosis of Multiple Sclerosis: 2017 Revisions of the McDonald Criteria.” The Lancet Neurology</a:t>
            </a:r>
            <a:r>
              <a:rPr lang="tr-TR" sz="1400" i="1" dirty="0">
                <a:ea typeface="+mn-lt"/>
                <a:cs typeface="+mn-lt"/>
              </a:rPr>
              <a:t> (2018)</a:t>
            </a:r>
            <a:endParaRPr lang="en-US" sz="1400" i="1" dirty="0">
              <a:ea typeface="+mn-lt"/>
              <a:cs typeface="+mn-lt"/>
            </a:endParaRPr>
          </a:p>
          <a:p>
            <a:pPr marL="285750" indent="-285750">
              <a:buFont typeface="Wingdings" panose="05000000000000000000" pitchFamily="2" charset="2"/>
              <a:buChar char="Ø"/>
            </a:pPr>
            <a:endParaRPr lang="tr-TR" sz="1800" dirty="0">
              <a:ea typeface="+mn-lt"/>
              <a:cs typeface="+mn-lt"/>
            </a:endParaRPr>
          </a:p>
        </p:txBody>
      </p:sp>
    </p:spTree>
    <p:extLst>
      <p:ext uri="{BB962C8B-B14F-4D97-AF65-F5344CB8AC3E}">
        <p14:creationId xmlns:p14="http://schemas.microsoft.com/office/powerpoint/2010/main" val="360024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051824" y="1791094"/>
            <a:ext cx="5163625" cy="4797223"/>
          </a:xfrm>
        </p:spPr>
        <p:txBody>
          <a:bodyPr vert="horz" lIns="91440" tIns="45720" rIns="91440" bIns="45720" rtlCol="0" anchor="t">
            <a:normAutofit/>
          </a:bodyPr>
          <a:lstStyle/>
          <a:p>
            <a:r>
              <a:rPr lang="en-US" sz="2400" dirty="0">
                <a:ea typeface="+mn-lt"/>
                <a:cs typeface="+mn-lt"/>
              </a:rPr>
              <a:t>Advances in MRI, serological and genetic tests have greatly increased accuracy in the diagnosis and staging of Multiple Sclerosis but misdiagnosis still can be made. Therefore, one of the most critical needs regarding the disease is to find an objective and applicable test.</a:t>
            </a:r>
          </a:p>
          <a:p>
            <a:r>
              <a:rPr lang="tr-TR" i="1" dirty="0">
                <a:ea typeface="+mn-lt"/>
                <a:cs typeface="+mn-lt"/>
              </a:rPr>
              <a:t> </a:t>
            </a:r>
          </a:p>
          <a:p>
            <a:endParaRPr lang="tr-TR" i="1" dirty="0">
              <a:ea typeface="+mn-lt"/>
              <a:cs typeface="+mn-lt"/>
            </a:endParaRPr>
          </a:p>
          <a:p>
            <a:r>
              <a:rPr lang="en-US" i="1" dirty="0">
                <a:ea typeface="+mn-lt"/>
                <a:cs typeface="+mn-lt"/>
              </a:rPr>
              <a:t>Bradshaw, Michael &amp; </a:t>
            </a:r>
            <a:r>
              <a:rPr lang="en-US" i="1" dirty="0" err="1">
                <a:ea typeface="+mn-lt"/>
                <a:cs typeface="+mn-lt"/>
              </a:rPr>
              <a:t>Houtchens</a:t>
            </a:r>
            <a:r>
              <a:rPr lang="en-US" i="1" dirty="0">
                <a:ea typeface="+mn-lt"/>
                <a:cs typeface="+mn-lt"/>
              </a:rPr>
              <a:t>, Maria. (2018). Neurology Board Review: Multiple Sclerosis</a:t>
            </a:r>
            <a:endParaRPr lang="tr-TR" i="1" dirty="0">
              <a:ea typeface="+mn-lt"/>
              <a:cs typeface="+mn-lt"/>
            </a:endParaRPr>
          </a:p>
          <a:p>
            <a:pPr>
              <a:buFont typeface="Symbol" panose="05000000000000000000" pitchFamily="2" charset="2"/>
              <a:buChar char="•"/>
            </a:pPr>
            <a:endParaRPr lang="tr-TR" sz="1800" dirty="0">
              <a:ea typeface="+mn-lt"/>
              <a:cs typeface="+mn-lt"/>
            </a:endParaRPr>
          </a:p>
          <a:p>
            <a:pPr marL="285750" indent="-285750">
              <a:buFont typeface="Wingdings" panose="05000000000000000000" pitchFamily="2" charset="2"/>
              <a:buChar char="Ø"/>
            </a:pPr>
            <a:endParaRPr lang="tr-TR" sz="1800" dirty="0">
              <a:ea typeface="+mn-lt"/>
              <a:cs typeface="+mn-lt"/>
            </a:endParaRPr>
          </a:p>
        </p:txBody>
      </p:sp>
      <p:pic>
        <p:nvPicPr>
          <p:cNvPr id="5" name="Resim 4" descr="tablo içeren bir resim&#10;&#10;Açıklama otomatik olarak oluşturuldu">
            <a:extLst>
              <a:ext uri="{FF2B5EF4-FFF2-40B4-BE49-F238E27FC236}">
                <a16:creationId xmlns:a16="http://schemas.microsoft.com/office/drawing/2014/main" id="{2EF62881-9D4F-4975-A987-257B44FFD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727" y="75414"/>
            <a:ext cx="5231876" cy="6584641"/>
          </a:xfrm>
          <a:prstGeom prst="rect">
            <a:avLst/>
          </a:prstGeom>
        </p:spPr>
      </p:pic>
    </p:spTree>
    <p:extLst>
      <p:ext uri="{BB962C8B-B14F-4D97-AF65-F5344CB8AC3E}">
        <p14:creationId xmlns:p14="http://schemas.microsoft.com/office/powerpoint/2010/main" val="89300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48239" y="395926"/>
            <a:ext cx="5468549" cy="1135416"/>
          </a:xfrm>
        </p:spPr>
        <p:txBody>
          <a:bodyPr vert="horz" lIns="91440" tIns="45720" rIns="91440" bIns="45720" rtlCol="0" anchor="ctr">
            <a:normAutofit fontScale="90000"/>
          </a:bodyPr>
          <a:lstStyle/>
          <a:p>
            <a:r>
              <a:rPr lang="en-US" dirty="0">
                <a:latin typeface="Times New Roman" panose="02020603050405020304" pitchFamily="18" charset="0"/>
                <a:cs typeface="Times New Roman" panose="02020603050405020304" pitchFamily="18" charset="0"/>
              </a:rPr>
              <a:t>Aim of Research </a:t>
            </a:r>
            <a:br>
              <a:rPr lang="tr-TR" dirty="0">
                <a:latin typeface="Times New Roman" panose="02020603050405020304" pitchFamily="18" charset="0"/>
                <a:cs typeface="Times New Roman" panose="02020603050405020304" pitchFamily="18" charset="0"/>
              </a:rPr>
            </a:br>
            <a:br>
              <a:rPr lang="tr-TR" dirty="0">
                <a:latin typeface="Times New Roman" panose="02020603050405020304" pitchFamily="18" charset="0"/>
                <a:cs typeface="Times New Roman" panose="02020603050405020304" pitchFamily="18" charset="0"/>
              </a:rPr>
            </a:br>
            <a:r>
              <a:rPr lang="tr-TR" sz="2700" dirty="0" err="1">
                <a:latin typeface="Times New Roman" panose="02020603050405020304" pitchFamily="18" charset="0"/>
                <a:cs typeface="Times New Roman" panose="02020603050405020304" pitchFamily="18" charset="0"/>
              </a:rPr>
              <a:t>We</a:t>
            </a:r>
            <a:r>
              <a:rPr lang="tr-TR" sz="2700" dirty="0">
                <a:latin typeface="Times New Roman" panose="02020603050405020304" pitchFamily="18" charset="0"/>
                <a:cs typeface="Times New Roman" panose="02020603050405020304" pitchFamily="18" charset="0"/>
              </a:rPr>
              <a:t> </a:t>
            </a:r>
            <a:r>
              <a:rPr lang="tr-TR" sz="2700" dirty="0" err="1">
                <a:latin typeface="Times New Roman" panose="02020603050405020304" pitchFamily="18" charset="0"/>
                <a:cs typeface="Times New Roman" panose="02020603050405020304" pitchFamily="18" charset="0"/>
              </a:rPr>
              <a:t>aimed</a:t>
            </a:r>
            <a:r>
              <a:rPr lang="tr-TR" sz="2700" dirty="0">
                <a:latin typeface="Times New Roman" panose="02020603050405020304" pitchFamily="18" charset="0"/>
                <a:cs typeface="Times New Roman" panose="02020603050405020304" pitchFamily="18" charset="0"/>
              </a:rPr>
              <a:t> </a:t>
            </a:r>
            <a:r>
              <a:rPr lang="tr-TR" sz="2700" dirty="0" err="1">
                <a:latin typeface="Times New Roman" panose="02020603050405020304" pitchFamily="18" charset="0"/>
                <a:cs typeface="Times New Roman" panose="02020603050405020304" pitchFamily="18" charset="0"/>
              </a:rPr>
              <a:t>to</a:t>
            </a:r>
            <a:r>
              <a:rPr lang="tr-TR" sz="2700" dirty="0">
                <a:latin typeface="Times New Roman" panose="02020603050405020304" pitchFamily="18" charset="0"/>
                <a:cs typeface="Times New Roman" panose="02020603050405020304" pitchFamily="18" charset="0"/>
              </a:rPr>
              <a:t>;</a:t>
            </a:r>
            <a:br>
              <a:rPr lang="tr-TR"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76BB1357-DF7D-4B1D-B8F6-00DB6EB765B1}"/>
              </a:ext>
            </a:extLst>
          </p:cNvPr>
          <p:cNvPicPr>
            <a:picLocks noChangeAspect="1"/>
          </p:cNvPicPr>
          <p:nvPr/>
        </p:nvPicPr>
        <p:blipFill rotWithShape="1">
          <a:blip r:embed="rId2"/>
          <a:srcRect l="8582" r="4424" b="11571"/>
          <a:stretch/>
        </p:blipFill>
        <p:spPr>
          <a:xfrm>
            <a:off x="5923156" y="481610"/>
            <a:ext cx="6255969" cy="1495500"/>
          </a:xfrm>
          <a:prstGeom prst="rect">
            <a:avLst/>
          </a:prstGeom>
        </p:spPr>
      </p:pic>
      <p:sp>
        <p:nvSpPr>
          <p:cNvPr id="17"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sim 7">
            <a:extLst>
              <a:ext uri="{FF2B5EF4-FFF2-40B4-BE49-F238E27FC236}">
                <a16:creationId xmlns:a16="http://schemas.microsoft.com/office/drawing/2014/main" id="{92641B04-2EF8-4BCF-9DA4-2B48F8E987BF}"/>
              </a:ext>
            </a:extLst>
          </p:cNvPr>
          <p:cNvPicPr>
            <a:picLocks noChangeAspect="1"/>
          </p:cNvPicPr>
          <p:nvPr/>
        </p:nvPicPr>
        <p:blipFill rotWithShape="1">
          <a:blip r:embed="rId3"/>
          <a:srcRect l="1078" t="9827" r="2758"/>
          <a:stretch/>
        </p:blipFill>
        <p:spPr>
          <a:xfrm>
            <a:off x="5649061" y="3511295"/>
            <a:ext cx="6530065" cy="1387351"/>
          </a:xfrm>
          <a:prstGeom prst="rect">
            <a:avLst/>
          </a:prstGeom>
          <a:effectLst/>
        </p:spPr>
      </p:pic>
      <p:sp>
        <p:nvSpPr>
          <p:cNvPr id="9" name="Metin kutusu 8">
            <a:extLst>
              <a:ext uri="{FF2B5EF4-FFF2-40B4-BE49-F238E27FC236}">
                <a16:creationId xmlns:a16="http://schemas.microsoft.com/office/drawing/2014/main" id="{AEC2E66E-F2D3-48D9-8AE6-C6852E93F0B4}"/>
              </a:ext>
            </a:extLst>
          </p:cNvPr>
          <p:cNvSpPr txBox="1"/>
          <p:nvPr/>
        </p:nvSpPr>
        <p:spPr>
          <a:xfrm>
            <a:off x="6911148" y="2302013"/>
            <a:ext cx="4483992" cy="632481"/>
          </a:xfrm>
          <a:prstGeom prst="rect">
            <a:avLst/>
          </a:prstGeom>
          <a:noFill/>
        </p:spPr>
        <p:txBody>
          <a:bodyPr wrap="square" rtlCol="0">
            <a:spAutoFit/>
          </a:bodyPr>
          <a:lstStyle/>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Hashemi, </a:t>
            </a:r>
            <a:r>
              <a:rPr kumimoji="0" lang="en-US" sz="13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Seyed</a:t>
            </a: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(2015) </a:t>
            </a:r>
            <a:r>
              <a:rPr kumimoji="0" lang="en-US" sz="13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Iron, transferrin and ferritin concentrations in the cerebrospinal fluid of multiple sclerosis patients in comparison to controls.</a:t>
            </a:r>
          </a:p>
        </p:txBody>
      </p:sp>
      <p:sp>
        <p:nvSpPr>
          <p:cNvPr id="10" name="Metin kutusu 9">
            <a:extLst>
              <a:ext uri="{FF2B5EF4-FFF2-40B4-BE49-F238E27FC236}">
                <a16:creationId xmlns:a16="http://schemas.microsoft.com/office/drawing/2014/main" id="{282C0374-D3E9-4308-BF04-8048609C51A8}"/>
              </a:ext>
            </a:extLst>
          </p:cNvPr>
          <p:cNvSpPr txBox="1"/>
          <p:nvPr/>
        </p:nvSpPr>
        <p:spPr>
          <a:xfrm>
            <a:off x="6796726" y="5208969"/>
            <a:ext cx="4468305" cy="452432"/>
          </a:xfrm>
          <a:prstGeom prst="rect">
            <a:avLst/>
          </a:prstGeom>
          <a:noFill/>
        </p:spPr>
        <p:txBody>
          <a:bodyPr wrap="square" rtlCol="0">
            <a:spAutoFit/>
          </a:bodyPr>
          <a:lstStyle/>
          <a:p>
            <a:pPr marL="3429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Khalil M et al. (2014) </a:t>
            </a:r>
            <a:r>
              <a:rPr kumimoji="0" lang="en-US" sz="13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Cerebrospinal fluid transferrin levels are reduced in patients with early multiple sclerosis. </a:t>
            </a:r>
          </a:p>
        </p:txBody>
      </p:sp>
      <p:graphicFrame>
        <p:nvGraphicFramePr>
          <p:cNvPr id="19" name="Metin Yer Tutucusu 3">
            <a:extLst>
              <a:ext uri="{FF2B5EF4-FFF2-40B4-BE49-F238E27FC236}">
                <a16:creationId xmlns:a16="http://schemas.microsoft.com/office/drawing/2014/main" id="{37AC6A62-BFEC-410A-968E-EB12638739AB}"/>
              </a:ext>
            </a:extLst>
          </p:cNvPr>
          <p:cNvGraphicFramePr/>
          <p:nvPr>
            <p:extLst>
              <p:ext uri="{D42A27DB-BD31-4B8C-83A1-F6EECF244321}">
                <p14:modId xmlns:p14="http://schemas.microsoft.com/office/powerpoint/2010/main" val="1914202219"/>
              </p:ext>
            </p:extLst>
          </p:nvPr>
        </p:nvGraphicFramePr>
        <p:xfrm>
          <a:off x="248240" y="1743958"/>
          <a:ext cx="5503336" cy="44798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978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839788" y="489397"/>
            <a:ext cx="9811040" cy="846786"/>
          </a:xfrm>
        </p:spPr>
        <p:txBody>
          <a:bodyPr/>
          <a:lstStyle/>
          <a:p>
            <a:pPr algn="ctr"/>
            <a:r>
              <a:rPr lang="tr-TR" dirty="0" err="1">
                <a:solidFill>
                  <a:schemeClr val="bg1"/>
                </a:solidFill>
                <a:latin typeface="Times New Roman" panose="02020603050405020304" pitchFamily="18" charset="0"/>
                <a:cs typeface="Times New Roman" panose="02020603050405020304" pitchFamily="18" charset="0"/>
              </a:rPr>
              <a:t>Material</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and</a:t>
            </a:r>
            <a:r>
              <a:rPr lang="tr-TR" dirty="0">
                <a:solidFill>
                  <a:schemeClr val="bg1"/>
                </a:solidFill>
                <a:latin typeface="Times New Roman" panose="02020603050405020304" pitchFamily="18" charset="0"/>
                <a:cs typeface="Times New Roman" panose="02020603050405020304" pitchFamily="18" charset="0"/>
              </a:rPr>
              <a:t> </a:t>
            </a:r>
            <a:r>
              <a:rPr lang="tr-TR" dirty="0" err="1">
                <a:solidFill>
                  <a:schemeClr val="bg1"/>
                </a:solidFill>
                <a:latin typeface="Times New Roman" panose="02020603050405020304" pitchFamily="18" charset="0"/>
                <a:cs typeface="Times New Roman" panose="02020603050405020304" pitchFamily="18" charset="0"/>
              </a:rPr>
              <a:t>Method</a:t>
            </a:r>
            <a:endParaRPr lang="tr-TR" dirty="0">
              <a:solidFill>
                <a:schemeClr val="bg1"/>
              </a:solidFill>
              <a:latin typeface="Times New Roman" panose="02020603050405020304" pitchFamily="18" charset="0"/>
              <a:cs typeface="Times New Roman" panose="02020603050405020304" pitchFamily="18" charset="0"/>
            </a:endParaRPr>
          </a:p>
        </p:txBody>
      </p:sp>
      <p:sp>
        <p:nvSpPr>
          <p:cNvPr id="4" name="Metin Yer Tutucusu 3"/>
          <p:cNvSpPr>
            <a:spLocks noGrp="1"/>
          </p:cNvSpPr>
          <p:nvPr>
            <p:ph type="body" sz="half" idx="2"/>
          </p:nvPr>
        </p:nvSpPr>
        <p:spPr>
          <a:xfrm>
            <a:off x="1032971" y="1651247"/>
            <a:ext cx="9811040" cy="4346530"/>
          </a:xfrm>
        </p:spPr>
        <p:txBody>
          <a:bodyPr vert="horz" lIns="91440" tIns="45720" rIns="91440" bIns="45720" rtlCol="0" anchor="t">
            <a:normAutofit/>
          </a:bodyPr>
          <a:lstStyle/>
          <a:p>
            <a:r>
              <a:rPr lang="tr-TR" sz="2000" dirty="0" err="1">
                <a:latin typeface="Times New Roman" panose="02020603050405020304" pitchFamily="18" charset="0"/>
                <a:ea typeface="+mn-lt"/>
                <a:cs typeface="Times New Roman" panose="02020603050405020304" pitchFamily="18" charset="0"/>
              </a:rPr>
              <a:t>Bezmialem</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Vakif</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University</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Department</a:t>
            </a:r>
            <a:r>
              <a:rPr lang="tr-TR" sz="2000" dirty="0">
                <a:latin typeface="Times New Roman" panose="02020603050405020304" pitchFamily="18" charset="0"/>
                <a:ea typeface="+mn-lt"/>
                <a:cs typeface="Times New Roman" panose="02020603050405020304" pitchFamily="18" charset="0"/>
              </a:rPr>
              <a:t> of </a:t>
            </a:r>
            <a:r>
              <a:rPr lang="tr-TR" sz="2000" dirty="0" err="1">
                <a:latin typeface="Times New Roman" panose="02020603050405020304" pitchFamily="18" charset="0"/>
                <a:ea typeface="+mn-lt"/>
                <a:cs typeface="Times New Roman" panose="02020603050405020304" pitchFamily="18" charset="0"/>
              </a:rPr>
              <a:t>Neurology</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September</a:t>
            </a:r>
            <a:r>
              <a:rPr lang="tr-TR" sz="2000" dirty="0">
                <a:latin typeface="Times New Roman" panose="02020603050405020304" pitchFamily="18" charset="0"/>
                <a:ea typeface="+mn-lt"/>
                <a:cs typeface="Times New Roman" panose="02020603050405020304" pitchFamily="18" charset="0"/>
              </a:rPr>
              <a:t> 2020- May 2021)</a:t>
            </a:r>
          </a:p>
          <a:p>
            <a:endParaRPr lang="tr-TR" sz="2000" dirty="0">
              <a:latin typeface="Times New Roman" panose="02020603050405020304" pitchFamily="18" charset="0"/>
              <a:ea typeface="+mn-lt"/>
              <a:cs typeface="Times New Roman" panose="02020603050405020304" pitchFamily="18" charset="0"/>
            </a:endParaRPr>
          </a:p>
          <a:p>
            <a:r>
              <a:rPr lang="en-US" sz="2000" dirty="0">
                <a:latin typeface="Times New Roman" panose="02020603050405020304" pitchFamily="18" charset="0"/>
                <a:ea typeface="+mn-lt"/>
                <a:cs typeface="Times New Roman" panose="02020603050405020304" pitchFamily="18" charset="0"/>
              </a:rPr>
              <a:t>MS patients</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were</a:t>
            </a:r>
            <a:r>
              <a:rPr lang="en-US" sz="2000" dirty="0">
                <a:latin typeface="Times New Roman" panose="02020603050405020304" pitchFamily="18" charset="0"/>
                <a:ea typeface="+mn-lt"/>
                <a:cs typeface="Times New Roman" panose="02020603050405020304" pitchFamily="18" charset="0"/>
              </a:rPr>
              <a:t> diagnosed according to the </a:t>
            </a:r>
            <a:r>
              <a:rPr lang="tr-TR" sz="2000" dirty="0">
                <a:latin typeface="Times New Roman" panose="02020603050405020304" pitchFamily="18" charset="0"/>
                <a:ea typeface="+mn-lt"/>
                <a:cs typeface="Times New Roman" panose="02020603050405020304" pitchFamily="18" charset="0"/>
              </a:rPr>
              <a:t>2017 </a:t>
            </a:r>
            <a:r>
              <a:rPr lang="en-US" sz="2000" dirty="0">
                <a:latin typeface="Times New Roman" panose="02020603050405020304" pitchFamily="18" charset="0"/>
                <a:ea typeface="+mn-lt"/>
                <a:cs typeface="Times New Roman" panose="02020603050405020304" pitchFamily="18" charset="0"/>
              </a:rPr>
              <a:t>McDonald criteria and Relapsing-Remitting MS, Primer Progressive MS, and Seconder Progressive MS patients were included in the study.</a:t>
            </a:r>
            <a:endParaRPr lang="tr-TR" sz="2000" dirty="0">
              <a:latin typeface="Times New Roman" panose="02020603050405020304" pitchFamily="18" charset="0"/>
              <a:ea typeface="+mn-lt"/>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ea typeface="+mn-lt"/>
                <a:cs typeface="Times New Roman" panose="02020603050405020304" pitchFamily="18" charset="0"/>
              </a:rPr>
              <a:t>31 </a:t>
            </a:r>
            <a:r>
              <a:rPr lang="tr-TR" sz="2000" dirty="0" err="1">
                <a:latin typeface="Times New Roman" panose="02020603050405020304" pitchFamily="18" charset="0"/>
                <a:ea typeface="+mn-lt"/>
                <a:cs typeface="Times New Roman" panose="02020603050405020304" pitchFamily="18" charset="0"/>
              </a:rPr>
              <a:t>newly</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diagnosed</a:t>
            </a:r>
            <a:r>
              <a:rPr lang="tr-TR" sz="2000" dirty="0">
                <a:latin typeface="Times New Roman" panose="02020603050405020304" pitchFamily="18" charset="0"/>
                <a:ea typeface="+mn-lt"/>
                <a:cs typeface="Times New Roman" panose="02020603050405020304" pitchFamily="18" charset="0"/>
              </a:rPr>
              <a:t> MS </a:t>
            </a:r>
            <a:r>
              <a:rPr lang="tr-TR" sz="2000" dirty="0" err="1">
                <a:latin typeface="Times New Roman" panose="02020603050405020304" pitchFamily="18" charset="0"/>
                <a:ea typeface="+mn-lt"/>
                <a:cs typeface="Times New Roman" panose="02020603050405020304" pitchFamily="18" charset="0"/>
              </a:rPr>
              <a:t>samples</a:t>
            </a:r>
            <a:endParaRPr lang="tr-TR" sz="2000" dirty="0">
              <a:latin typeface="Times New Roman" panose="02020603050405020304" pitchFamily="18" charset="0"/>
              <a:ea typeface="+mn-lt"/>
              <a:cs typeface="Times New Roman" panose="02020603050405020304" pitchFamily="18" charset="0"/>
            </a:endParaRPr>
          </a:p>
          <a:p>
            <a:pPr marL="285750" indent="-285750">
              <a:buFont typeface="Arial" panose="020B0604020202020204" pitchFamily="34" charset="0"/>
              <a:buChar char="•"/>
            </a:pPr>
            <a:r>
              <a:rPr lang="tr-TR" sz="2000" dirty="0">
                <a:latin typeface="Times New Roman" panose="02020603050405020304" pitchFamily="18" charset="0"/>
                <a:ea typeface="+mn-lt"/>
                <a:cs typeface="Times New Roman" panose="02020603050405020304" pitchFamily="18" charset="0"/>
              </a:rPr>
              <a:t>45 </a:t>
            </a:r>
            <a:r>
              <a:rPr lang="tr-TR" sz="2000" dirty="0" err="1">
                <a:latin typeface="Times New Roman" panose="02020603050405020304" pitchFamily="18" charset="0"/>
                <a:ea typeface="+mn-lt"/>
                <a:cs typeface="Times New Roman" panose="02020603050405020304" pitchFamily="18" charset="0"/>
              </a:rPr>
              <a:t>control</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headache</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and</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hydocephalicus</a:t>
            </a:r>
            <a:r>
              <a:rPr lang="tr-TR" sz="2000" dirty="0">
                <a:latin typeface="Times New Roman" panose="02020603050405020304" pitchFamily="18" charset="0"/>
                <a:ea typeface="+mn-lt"/>
                <a:cs typeface="Times New Roman" panose="02020603050405020304" pitchFamily="18" charset="0"/>
              </a:rPr>
              <a:t>) </a:t>
            </a:r>
            <a:r>
              <a:rPr lang="tr-TR" sz="2000" dirty="0" err="1">
                <a:latin typeface="Times New Roman" panose="02020603050405020304" pitchFamily="18" charset="0"/>
                <a:ea typeface="+mn-lt"/>
                <a:cs typeface="Times New Roman" panose="02020603050405020304" pitchFamily="18" charset="0"/>
              </a:rPr>
              <a:t>samples</a:t>
            </a:r>
            <a:endParaRPr lang="tr-TR" sz="2000" dirty="0">
              <a:latin typeface="Times New Roman" panose="02020603050405020304" pitchFamily="18" charset="0"/>
              <a:ea typeface="+mn-lt"/>
              <a:cs typeface="Times New Roman" panose="02020603050405020304" pitchFamily="18" charset="0"/>
            </a:endParaRPr>
          </a:p>
          <a:p>
            <a:pPr marL="285750" indent="-285750">
              <a:buFont typeface="Arial" panose="020B0604020202020204" pitchFamily="34" charset="0"/>
              <a:buChar char="•"/>
            </a:pPr>
            <a:endParaRPr lang="tr-TR" sz="2000" dirty="0">
              <a:latin typeface="Times New Roman" panose="02020603050405020304" pitchFamily="18" charset="0"/>
              <a:ea typeface="+mn-lt"/>
              <a:cs typeface="Times New Roman" panose="02020603050405020304" pitchFamily="18" charset="0"/>
            </a:endParaRPr>
          </a:p>
          <a:p>
            <a:r>
              <a:rPr lang="en-US" sz="2000" dirty="0">
                <a:latin typeface="Times New Roman" panose="02020603050405020304" pitchFamily="18" charset="0"/>
                <a:ea typeface="+mn-lt"/>
                <a:cs typeface="Times New Roman" panose="02020603050405020304" pitchFamily="18" charset="0"/>
              </a:rPr>
              <a:t>Samples were taken into a 15 mL polypropylene test tube with the help of a </a:t>
            </a:r>
            <a:r>
              <a:rPr lang="en-US" sz="2000" dirty="0" err="1">
                <a:latin typeface="Times New Roman" panose="02020603050405020304" pitchFamily="18" charset="0"/>
                <a:ea typeface="+mn-lt"/>
                <a:cs typeface="Times New Roman" panose="02020603050405020304" pitchFamily="18" charset="0"/>
              </a:rPr>
              <a:t>Spinocan</a:t>
            </a:r>
            <a:r>
              <a:rPr lang="en-US" sz="2000" dirty="0">
                <a:latin typeface="Times New Roman" panose="02020603050405020304" pitchFamily="18" charset="0"/>
                <a:ea typeface="+mn-lt"/>
                <a:cs typeface="Times New Roman" panose="02020603050405020304" pitchFamily="18" charset="0"/>
              </a:rPr>
              <a:t> needle, centrifuged at 2000rpm for 10 minutes, and stored in the freezer at -80 degrees until the day they were to be studied. </a:t>
            </a:r>
            <a:endParaRPr lang="tr-TR" sz="2000" dirty="0">
              <a:latin typeface="Times New Roman" panose="02020603050405020304" pitchFamily="18" charset="0"/>
              <a:ea typeface="+mn-lt"/>
              <a:cs typeface="Times New Roman" panose="02020603050405020304" pitchFamily="18" charset="0"/>
            </a:endParaRPr>
          </a:p>
          <a:p>
            <a:pPr marL="285750" indent="-285750">
              <a:buFont typeface="Wingdings" panose="020B0604020202020204" pitchFamily="34" charset="0"/>
              <a:buChar char="Ø"/>
            </a:pPr>
            <a:endParaRPr lang="tr-TR" sz="1800" dirty="0">
              <a:cs typeface="Calibri" panose="020F0502020204030204"/>
            </a:endParaRPr>
          </a:p>
        </p:txBody>
      </p:sp>
    </p:spTree>
    <p:extLst>
      <p:ext uri="{BB962C8B-B14F-4D97-AF65-F5344CB8AC3E}">
        <p14:creationId xmlns:p14="http://schemas.microsoft.com/office/powerpoint/2010/main" val="321300237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5989</TotalTime>
  <Words>1635</Words>
  <Application>Microsoft Office PowerPoint</Application>
  <PresentationFormat>Geniş ekran</PresentationFormat>
  <Paragraphs>202</Paragraphs>
  <Slides>20</Slides>
  <Notes>0</Notes>
  <HiddenSlides>0</HiddenSlides>
  <MMClips>0</MMClips>
  <ScaleCrop>false</ScaleCrop>
  <HeadingPairs>
    <vt:vector size="8" baseType="variant">
      <vt:variant>
        <vt:lpstr>Kullanılan Yazı Tipleri</vt:lpstr>
      </vt:variant>
      <vt:variant>
        <vt:i4>8</vt:i4>
      </vt:variant>
      <vt:variant>
        <vt:lpstr>Tema</vt:lpstr>
      </vt:variant>
      <vt:variant>
        <vt:i4>3</vt:i4>
      </vt:variant>
      <vt:variant>
        <vt:lpstr>Eklenmiş OLE Hizmet Programları</vt:lpstr>
      </vt:variant>
      <vt:variant>
        <vt:i4>1</vt:i4>
      </vt:variant>
      <vt:variant>
        <vt:lpstr>Slayt Başlıkları</vt:lpstr>
      </vt:variant>
      <vt:variant>
        <vt:i4>20</vt:i4>
      </vt:variant>
    </vt:vector>
  </HeadingPairs>
  <TitlesOfParts>
    <vt:vector size="32" baseType="lpstr">
      <vt:lpstr>Arial</vt:lpstr>
      <vt:lpstr>Calibri</vt:lpstr>
      <vt:lpstr>Calibri Light</vt:lpstr>
      <vt:lpstr>Century Gothic</vt:lpstr>
      <vt:lpstr>Symbol</vt:lpstr>
      <vt:lpstr>Times New Roman</vt:lpstr>
      <vt:lpstr>Wingdings</vt:lpstr>
      <vt:lpstr>Wingdings 3</vt:lpstr>
      <vt:lpstr>Office Teması</vt:lpstr>
      <vt:lpstr>Duman</vt:lpstr>
      <vt:lpstr>1_Office Teması</vt:lpstr>
      <vt:lpstr>Macro-Enabled Worksheet</vt:lpstr>
      <vt:lpstr>PowerPoint Sunusu</vt:lpstr>
      <vt:lpstr>PLAN</vt:lpstr>
      <vt:lpstr>Multiple Sclerosis</vt:lpstr>
      <vt:lpstr>PowerPoint Sunusu</vt:lpstr>
      <vt:lpstr>PowerPoint Sunusu</vt:lpstr>
      <vt:lpstr>Diagnosis of MS</vt:lpstr>
      <vt:lpstr>PowerPoint Sunusu</vt:lpstr>
      <vt:lpstr>Aim of Research   We aimed to; </vt:lpstr>
      <vt:lpstr>Material and Method</vt:lpstr>
      <vt:lpstr>PowerPoint Sunusu</vt:lpstr>
      <vt:lpstr>Analysis</vt:lpstr>
      <vt:lpstr>Results</vt:lpstr>
      <vt:lpstr>Results</vt:lpstr>
      <vt:lpstr>PowerPoint Sunusu</vt:lpstr>
      <vt:lpstr>PowerPoint Sunusu</vt:lpstr>
      <vt:lpstr>PowerPoint Sunusu</vt:lpstr>
      <vt:lpstr>Discussion</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Yunus Aydogan</dc:creator>
  <cp:lastModifiedBy>mert gezer</cp:lastModifiedBy>
  <cp:revision>1372</cp:revision>
  <dcterms:created xsi:type="dcterms:W3CDTF">2015-07-21T07:54:41Z</dcterms:created>
  <dcterms:modified xsi:type="dcterms:W3CDTF">2021-06-02T09:25:38Z</dcterms:modified>
</cp:coreProperties>
</file>